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690" r:id="rId6"/>
  </p:sldMasterIdLst>
  <p:notesMasterIdLst>
    <p:notesMasterId r:id="rId23"/>
  </p:notesMasterIdLst>
  <p:sldIdLst>
    <p:sldId id="691" r:id="rId7"/>
    <p:sldId id="256" r:id="rId8"/>
    <p:sldId id="651" r:id="rId9"/>
    <p:sldId id="692" r:id="rId10"/>
    <p:sldId id="693" r:id="rId11"/>
    <p:sldId id="589" r:id="rId12"/>
    <p:sldId id="652" r:id="rId13"/>
    <p:sldId id="653" r:id="rId14"/>
    <p:sldId id="659" r:id="rId15"/>
    <p:sldId id="667" r:id="rId16"/>
    <p:sldId id="695" r:id="rId17"/>
    <p:sldId id="377" r:id="rId18"/>
    <p:sldId id="678" r:id="rId19"/>
    <p:sldId id="668" r:id="rId20"/>
    <p:sldId id="670" r:id="rId21"/>
    <p:sldId id="6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6E04F5-F238-4CFB-B7DD-C14E90780CAD}">
          <p14:sldIdLst>
            <p14:sldId id="691"/>
            <p14:sldId id="256"/>
            <p14:sldId id="651"/>
            <p14:sldId id="692"/>
            <p14:sldId id="693"/>
            <p14:sldId id="589"/>
            <p14:sldId id="652"/>
            <p14:sldId id="653"/>
            <p14:sldId id="659"/>
            <p14:sldId id="667"/>
            <p14:sldId id="695"/>
            <p14:sldId id="377"/>
            <p14:sldId id="678"/>
            <p14:sldId id="668"/>
            <p14:sldId id="670"/>
            <p14:sldId id="6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armencita Morales" initials="MCM" lastIdx="1" clrIdx="0">
    <p:extLst>
      <p:ext uri="{19B8F6BF-5375-455C-9EA6-DF929625EA0E}">
        <p15:presenceInfo xmlns:p15="http://schemas.microsoft.com/office/powerpoint/2012/main" userId="Maria Carmencita Mora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B9D"/>
    <a:srgbClr val="99CFA3"/>
    <a:srgbClr val="74C2AF"/>
    <a:srgbClr val="0EDCB5"/>
    <a:srgbClr val="18A79D"/>
    <a:srgbClr val="0A7964"/>
    <a:srgbClr val="F6B11A"/>
    <a:srgbClr val="A6093D"/>
    <a:srgbClr val="FFDE75"/>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F026F-69B0-4D90-BA41-B3D2EE9F1D2B}" v="1" dt="2021-03-31T14:45:50.524"/>
    <p1510:client id="{95CC5806-16FD-4345-ABF5-A7A21E75BD9C}" v="60" dt="2021-03-31T12:17:22.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761" autoAdjust="0"/>
  </p:normalViewPr>
  <p:slideViewPr>
    <p:cSldViewPr snapToGrid="0">
      <p:cViewPr varScale="1">
        <p:scale>
          <a:sx n="114" d="100"/>
          <a:sy n="114" d="100"/>
        </p:scale>
        <p:origin x="456"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EQ5</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EQ3</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3" custLinFactNeighborX="6644" custLinFactNeighborY="20136">
        <dgm:presLayoutVars>
          <dgm:chMax val="7"/>
          <dgm:chPref val="7"/>
        </dgm:presLayoutVars>
      </dgm:prSet>
      <dgm:spPr/>
    </dgm:pt>
    <dgm:pt modelId="{642E91DC-91C9-4D2A-9166-AD7B95CACB23}" type="pres">
      <dgm:prSet presAssocID="{8C3BC267-B881-472D-B2E8-45D5B480EA83}" presName="Name56" presStyleLbl="parChTrans1D2" presStyleIdx="0" presStyleCnt="2"/>
      <dgm:spPr/>
    </dgm:pt>
    <dgm:pt modelId="{4DF8C288-167B-4AB7-9A8F-589138D0C4D1}" type="pres">
      <dgm:prSet presAssocID="{00BD5CA1-3F41-44DB-8529-B12D7454C5E0}" presName="text0" presStyleLbl="node1" presStyleIdx="1" presStyleCnt="3" custRadScaleRad="71929">
        <dgm:presLayoutVars>
          <dgm:bulletEnabled val="1"/>
        </dgm:presLayoutVars>
      </dgm:prSet>
      <dgm:spPr/>
    </dgm:pt>
    <dgm:pt modelId="{C7025487-F037-4B33-8494-781AC824A857}" type="pres">
      <dgm:prSet presAssocID="{20F2A8FC-3F0D-4B58-B216-C2B213DBD857}" presName="Name56" presStyleLbl="parChTrans1D2" presStyleIdx="1" presStyleCnt="2"/>
      <dgm:spPr/>
    </dgm:pt>
    <dgm:pt modelId="{C369B1D4-0776-4587-9E0A-EE87D9EF2DC1}" type="pres">
      <dgm:prSet presAssocID="{0ACB00F5-1D62-4FB1-9033-2E0BE1A0CAAA}" presName="text0" presStyleLbl="node1" presStyleIdx="2" presStyleCnt="3" custRadScaleRad="104584" custRadScaleInc="-75160">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Lst>
  <dgm:bg/>
  <dgm:whole/>
  <dgm:extLst>
    <a:ext uri="http://schemas.microsoft.com/office/drawing/2008/diagram">
      <dsp:dataModelExt xmlns:dsp="http://schemas.microsoft.com/office/drawing/2008/diagram" relId="rId5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6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a:t>EQ5</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6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a:t>EQ4</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7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a:t>EQ3</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phldr="1"/>
      <dgm:spPr/>
      <dgm:t>
        <a:bodyPr/>
        <a:lstStyle/>
        <a:p>
          <a:endParaRPr lang="en-US" dirty="0"/>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phldr="1"/>
      <dgm:spPr/>
      <dgm:t>
        <a:bodyPr/>
        <a:lstStyle/>
        <a:p>
          <a:endParaRPr lang="en-US"/>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phldr="1"/>
      <dgm:spPr/>
      <dgm:t>
        <a:bodyPr/>
        <a:lstStyle/>
        <a:p>
          <a:endParaRPr lang="en-US"/>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7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8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custLinFactNeighborX="2617">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103110" custRadScaleInc="-248821">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8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a:t>EQ5</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9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a:t>EQ4</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phldr="1"/>
      <dgm:spPr/>
      <dgm:t>
        <a:bodyPr/>
        <a:lstStyle/>
        <a:p>
          <a:endParaRPr lang="en-US" dirty="0"/>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phldr="1"/>
      <dgm:spPr/>
      <dgm:t>
        <a:bodyPr/>
        <a:lstStyle/>
        <a:p>
          <a:endParaRPr lang="en-US"/>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phldr="1"/>
      <dgm:spPr/>
      <dgm:t>
        <a:bodyPr/>
        <a:lstStyle/>
        <a:p>
          <a:endParaRPr lang="en-US"/>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9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0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Var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1F8C0F05-70F2-4014-A30C-B29B312B3FDE}">
      <dgm:prSet phldrT="[Text]"/>
      <dgm:spPr/>
      <dgm:t>
        <a:bodyPr/>
        <a:lstStyle/>
        <a:p>
          <a:r>
            <a:rPr lang="en-US"/>
            <a:t>EQ4</a:t>
          </a:r>
          <a:endParaRPr lang="en-US" dirty="0"/>
        </a:p>
      </dgm:t>
    </dgm:pt>
    <dgm:pt modelId="{DBC111AD-19CB-4F99-A394-374817C71235}" type="sibTrans" cxnId="{427C8B89-78C3-47AF-A4D1-5DCD64969D42}">
      <dgm:prSet/>
      <dgm:spPr/>
      <dgm:t>
        <a:bodyPr/>
        <a:lstStyle/>
        <a:p>
          <a:endParaRPr lang="en-US"/>
        </a:p>
      </dgm:t>
    </dgm:pt>
    <dgm:pt modelId="{624422E8-DC02-43E0-AC90-46F7E7626A05}" type="parTrans" cxnId="{427C8B89-78C3-47AF-A4D1-5DCD64969D42}">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dirty="0"/>
            <a:t>EQ3</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3" custLinFactNeighborX="6644" custLinFactNeighborY="20136">
        <dgm:presLayoutVars>
          <dgm:chMax val="7"/>
          <dgm:chPref val="7"/>
        </dgm:presLayoutVars>
      </dgm:prSet>
      <dgm:spPr/>
    </dgm:pt>
    <dgm:pt modelId="{642E91DC-91C9-4D2A-9166-AD7B95CACB23}" type="pres">
      <dgm:prSet presAssocID="{8C3BC267-B881-472D-B2E8-45D5B480EA83}" presName="Name56" presStyleLbl="parChTrans1D2" presStyleIdx="0" presStyleCnt="2"/>
      <dgm:spPr/>
    </dgm:pt>
    <dgm:pt modelId="{4DF8C288-167B-4AB7-9A8F-589138D0C4D1}" type="pres">
      <dgm:prSet presAssocID="{00BD5CA1-3F41-44DB-8529-B12D7454C5E0}" presName="text0" presStyleLbl="node1" presStyleIdx="1" presStyleCnt="3" custRadScaleRad="71929">
        <dgm:presLayoutVars>
          <dgm:bulletEnabled val="1"/>
        </dgm:presLayoutVars>
      </dgm:prSet>
      <dgm:spPr/>
    </dgm:pt>
    <dgm:pt modelId="{C7025487-F037-4B33-8494-781AC824A857}" type="pres">
      <dgm:prSet presAssocID="{20F2A8FC-3F0D-4B58-B216-C2B213DBD857}" presName="Name56" presStyleLbl="parChTrans1D2" presStyleIdx="1" presStyleCnt="2"/>
      <dgm:spPr/>
    </dgm:pt>
    <dgm:pt modelId="{C369B1D4-0776-4587-9E0A-EE87D9EF2DC1}" type="pres">
      <dgm:prSet presAssocID="{0ACB00F5-1D62-4FB1-9033-2E0BE1A0CAAA}" presName="text0" presStyleLbl="node1" presStyleIdx="2" presStyleCnt="3" custRadScaleRad="104584" custRadScaleInc="-75160">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Lst>
  <dgm:bg/>
  <dgm:whole/>
  <dgm:extLst>
    <a:ext uri="http://schemas.microsoft.com/office/drawing/2008/diagram">
      <dsp:dataModelExt xmlns:dsp="http://schemas.microsoft.com/office/drawing/2008/diagram" relId="rId10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en-US"/>
        </a:p>
      </dgm:t>
    </dgm:pt>
    <dgm:pt modelId="{1F8C0F05-70F2-4014-A30C-B29B312B3FDE}">
      <dgm:prSet phldrT="[Text]"/>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a:noFill/>
  </dgm:bg>
  <dgm:whole>
    <a:ln>
      <a:noFill/>
    </a:ln>
  </dgm:whole>
  <dgm:extLst>
    <a:ext uri="http://schemas.microsoft.com/office/drawing/2008/diagram">
      <dsp:dataModelExt xmlns:dsp="http://schemas.microsoft.com/office/drawing/2008/diagram" relId="rId1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dgm:t>
        <a:bodyPr/>
        <a:lstStyle/>
        <a:p>
          <a:r>
            <a:rPr lang="en-US"/>
            <a:t>EQ4</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phldr="1"/>
      <dgm:spPr/>
      <dgm:t>
        <a:bodyPr/>
        <a:lstStyle/>
        <a:p>
          <a:endParaRPr lang="en-US" dirty="0"/>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phldr="1"/>
      <dgm:spPr/>
      <dgm:t>
        <a:bodyPr/>
        <a:lstStyle/>
        <a:p>
          <a:endParaRPr lang="en-US"/>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phldr="1"/>
      <dgm:spPr/>
      <dgm:t>
        <a:bodyPr/>
        <a:lstStyle/>
        <a:p>
          <a:endParaRPr lang="en-US"/>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1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2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dgm:t>
        <a:bodyPr/>
        <a:lstStyle/>
        <a:p>
          <a:r>
            <a:rPr lang="en-US" dirty="0"/>
            <a:t>EQ3</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3" custLinFactNeighborX="6644" custLinFactNeighborY="20136">
        <dgm:presLayoutVars>
          <dgm:chMax val="7"/>
          <dgm:chPref val="7"/>
        </dgm:presLayoutVars>
      </dgm:prSet>
      <dgm:spPr/>
    </dgm:pt>
    <dgm:pt modelId="{642E91DC-91C9-4D2A-9166-AD7B95CACB23}" type="pres">
      <dgm:prSet presAssocID="{8C3BC267-B881-472D-B2E8-45D5B480EA83}" presName="Name56" presStyleLbl="parChTrans1D2" presStyleIdx="0" presStyleCnt="2"/>
      <dgm:spPr/>
    </dgm:pt>
    <dgm:pt modelId="{4DF8C288-167B-4AB7-9A8F-589138D0C4D1}" type="pres">
      <dgm:prSet presAssocID="{00BD5CA1-3F41-44DB-8529-B12D7454C5E0}" presName="text0" presStyleLbl="node1" presStyleIdx="1" presStyleCnt="3" custRadScaleRad="110969" custRadScaleInc="-6039">
        <dgm:presLayoutVars>
          <dgm:bulletEnabled val="1"/>
        </dgm:presLayoutVars>
      </dgm:prSet>
      <dgm:spPr/>
    </dgm:pt>
    <dgm:pt modelId="{C7025487-F037-4B33-8494-781AC824A857}" type="pres">
      <dgm:prSet presAssocID="{20F2A8FC-3F0D-4B58-B216-C2B213DBD857}" presName="Name56" presStyleLbl="parChTrans1D2" presStyleIdx="1" presStyleCnt="2"/>
      <dgm:spPr/>
    </dgm:pt>
    <dgm:pt modelId="{C369B1D4-0776-4587-9E0A-EE87D9EF2DC1}" type="pres">
      <dgm:prSet presAssocID="{0ACB00F5-1D62-4FB1-9033-2E0BE1A0CAAA}" presName="text0" presStyleLbl="node1" presStyleIdx="2" presStyleCnt="3" custRadScaleRad="82498" custRadScaleInc="-138598">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Lst>
  <dgm:bg/>
  <dgm:whole/>
  <dgm:extLst>
    <a:ext uri="http://schemas.microsoft.com/office/drawing/2008/diagram">
      <dsp:dataModelExt xmlns:dsp="http://schemas.microsoft.com/office/drawing/2008/diagram" relId="rId12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04358" custRadScaleInc="33154">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127651" custRadScaleInc="-97272">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a:noFill/>
  </dgm:bg>
  <dgm:whole>
    <a:ln>
      <a:noFill/>
    </a:ln>
  </dgm:whole>
  <dgm:extLst>
    <a:ext uri="http://schemas.microsoft.com/office/drawing/2008/diagram">
      <dsp:dataModelExt xmlns:dsp="http://schemas.microsoft.com/office/drawing/2008/diagram" relId="rId13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a:solidFill>
          <a:srgbClr val="FFDE75"/>
        </a:solidFill>
      </dgm:spPr>
      <dgm:t>
        <a:bodyPr/>
        <a:lstStyle/>
        <a:p>
          <a:r>
            <a:rPr lang="en-US"/>
            <a:t>EQ5</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a:solidFill>
          <a:srgbClr val="FFDE75"/>
        </a:solidFill>
      </dgm:spPr>
      <dgm:t>
        <a:bodyPr/>
        <a:lstStyle/>
        <a:p>
          <a:r>
            <a:rPr lang="en-US" dirty="0"/>
            <a:t>Var</a:t>
          </a:r>
        </a:p>
      </dgm:t>
    </dgm:pt>
    <dgm:pt modelId="{8C3BC267-B881-472D-B2E8-45D5B480EA83}" type="parTrans" cxnId="{435683C7-EE28-4264-B9A1-F5ED8D05905D}">
      <dgm:prSet/>
      <dgm:spPr>
        <a:ln>
          <a:solidFill>
            <a:srgbClr val="F6B11A"/>
          </a:solidFill>
        </a:ln>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a:solidFill>
          <a:srgbClr val="FFDE75"/>
        </a:solidFill>
      </dgm:spPr>
      <dgm:t>
        <a:bodyPr/>
        <a:lstStyle/>
        <a:p>
          <a:r>
            <a:rPr lang="en-US" dirty="0"/>
            <a:t>Var</a:t>
          </a:r>
        </a:p>
      </dgm:t>
    </dgm:pt>
    <dgm:pt modelId="{20F2A8FC-3F0D-4B58-B216-C2B213DBD857}" type="parTrans" cxnId="{0A004EDB-D7EF-480B-AAF9-DC63A41B0637}">
      <dgm:prSet/>
      <dgm:spPr>
        <a:ln>
          <a:solidFill>
            <a:srgbClr val="F6B11A"/>
          </a:solidFill>
        </a:ln>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a:solidFill>
          <a:srgbClr val="FFDE75"/>
        </a:solidFill>
      </dgm:spPr>
      <dgm:t>
        <a:bodyPr/>
        <a:lstStyle/>
        <a:p>
          <a:r>
            <a:rPr lang="en-US" dirty="0"/>
            <a:t>Par</a:t>
          </a:r>
        </a:p>
      </dgm:t>
    </dgm:pt>
    <dgm:pt modelId="{ED7B1899-D6FD-47C5-B8D7-657FA2476D92}" type="parTrans" cxnId="{E25D799A-0138-47E6-A9C1-7432893C20A4}">
      <dgm:prSet/>
      <dgm:spPr>
        <a:ln>
          <a:solidFill>
            <a:srgbClr val="F6B11A"/>
          </a:solidFill>
        </a:ln>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4858" custRadScaleInc="-32607">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81216" custRadScaleInc="-142828">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118990" custRadScaleInc="91468">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3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a:solidFill>
          <a:srgbClr val="FFDE75"/>
        </a:solidFill>
      </dgm:spPr>
      <dgm:t>
        <a:bodyPr/>
        <a:lstStyle/>
        <a:p>
          <a:r>
            <a:rPr lang="en-US"/>
            <a:t>EQ4</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a:solidFill>
          <a:srgbClr val="FFDE75"/>
        </a:solidFill>
      </dgm:spPr>
      <dgm:t>
        <a:bodyPr/>
        <a:lstStyle/>
        <a:p>
          <a:r>
            <a:rPr lang="en-US" dirty="0"/>
            <a:t>Var</a:t>
          </a:r>
        </a:p>
      </dgm:t>
    </dgm:pt>
    <dgm:pt modelId="{8C3BC267-B881-472D-B2E8-45D5B480EA83}" type="parTrans" cxnId="{435683C7-EE28-4264-B9A1-F5ED8D05905D}">
      <dgm:prSet/>
      <dgm:spPr>
        <a:ln>
          <a:solidFill>
            <a:srgbClr val="F6B11A"/>
          </a:solidFill>
        </a:ln>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a:solidFill>
          <a:srgbClr val="FFDE75"/>
        </a:solidFill>
      </dgm:spPr>
      <dgm:t>
        <a:bodyPr/>
        <a:lstStyle/>
        <a:p>
          <a:r>
            <a:rPr lang="en-US" dirty="0"/>
            <a:t>Var</a:t>
          </a:r>
        </a:p>
      </dgm:t>
    </dgm:pt>
    <dgm:pt modelId="{20F2A8FC-3F0D-4B58-B216-C2B213DBD857}" type="parTrans" cxnId="{0A004EDB-D7EF-480B-AAF9-DC63A41B0637}">
      <dgm:prSet/>
      <dgm:spPr>
        <a:ln>
          <a:solidFill>
            <a:srgbClr val="F6B11A"/>
          </a:solidFill>
        </a:ln>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a:solidFill>
          <a:srgbClr val="FFDE75"/>
        </a:solidFill>
      </dgm:spPr>
      <dgm:t>
        <a:bodyPr/>
        <a:lstStyle/>
        <a:p>
          <a:r>
            <a:rPr lang="en-US" dirty="0"/>
            <a:t>Var</a:t>
          </a:r>
        </a:p>
      </dgm:t>
    </dgm:pt>
    <dgm:pt modelId="{ED7B1899-D6FD-47C5-B8D7-657FA2476D92}" type="parTrans" cxnId="{E25D799A-0138-47E6-A9C1-7432893C20A4}">
      <dgm:prSet/>
      <dgm:spPr>
        <a:ln>
          <a:solidFill>
            <a:srgbClr val="F6B11A"/>
          </a:solidFill>
        </a:ln>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4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a:solidFill>
          <a:srgbClr val="FFDE75"/>
        </a:solidFill>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a:solidFill>
          <a:srgbClr val="FFDE75"/>
        </a:solidFill>
      </dgm:spPr>
      <dgm:t>
        <a:bodyPr/>
        <a:lstStyle/>
        <a:p>
          <a:r>
            <a:rPr lang="en-US" dirty="0"/>
            <a:t>Var</a:t>
          </a:r>
        </a:p>
      </dgm:t>
    </dgm:pt>
    <dgm:pt modelId="{8C3BC267-B881-472D-B2E8-45D5B480EA83}" type="parTrans" cxnId="{435683C7-EE28-4264-B9A1-F5ED8D05905D}">
      <dgm:prSet/>
      <dgm:spPr>
        <a:ln>
          <a:solidFill>
            <a:srgbClr val="F6B11A"/>
          </a:solidFill>
        </a:ln>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a:solidFill>
          <a:srgbClr val="FFDE75"/>
        </a:solidFill>
      </dgm:spPr>
      <dgm:t>
        <a:bodyPr/>
        <a:lstStyle/>
        <a:p>
          <a:r>
            <a:rPr lang="en-US" dirty="0"/>
            <a:t>Var</a:t>
          </a:r>
        </a:p>
      </dgm:t>
    </dgm:pt>
    <dgm:pt modelId="{20F2A8FC-3F0D-4B58-B216-C2B213DBD857}" type="parTrans" cxnId="{0A004EDB-D7EF-480B-AAF9-DC63A41B0637}">
      <dgm:prSet/>
      <dgm:spPr>
        <a:ln>
          <a:solidFill>
            <a:srgbClr val="F6B11A"/>
          </a:solidFill>
        </a:ln>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a:solidFill>
          <a:srgbClr val="FFDE75"/>
        </a:solidFill>
      </dgm:spPr>
      <dgm:t>
        <a:bodyPr/>
        <a:lstStyle/>
        <a:p>
          <a:r>
            <a:rPr lang="en-US" dirty="0"/>
            <a:t>Par</a:t>
          </a:r>
        </a:p>
      </dgm:t>
    </dgm:pt>
    <dgm:pt modelId="{ED7B1899-D6FD-47C5-B8D7-657FA2476D92}" type="parTrans" cxnId="{E25D799A-0138-47E6-A9C1-7432893C20A4}">
      <dgm:prSet/>
      <dgm:spPr>
        <a:ln>
          <a:solidFill>
            <a:srgbClr val="F6B11A"/>
          </a:solidFill>
        </a:ln>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a:noFill/>
  </dgm:bg>
  <dgm:whole/>
  <dgm:extLst>
    <a:ext uri="http://schemas.microsoft.com/office/drawing/2008/diagram">
      <dsp:dataModelExt xmlns:dsp="http://schemas.microsoft.com/office/drawing/2008/diagram" relId="rId14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a:solidFill>
          <a:srgbClr val="FFDE75"/>
        </a:solidFill>
      </dgm:spPr>
      <dgm:t>
        <a:bodyPr/>
        <a:lstStyle/>
        <a:p>
          <a:r>
            <a:rPr lang="en-US" dirty="0"/>
            <a:t>EQ3</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a:solidFill>
          <a:srgbClr val="FFDE75"/>
        </a:solidFill>
      </dgm:spPr>
      <dgm:t>
        <a:bodyPr/>
        <a:lstStyle/>
        <a:p>
          <a:r>
            <a:rPr lang="en-US" dirty="0"/>
            <a:t>Var</a:t>
          </a:r>
        </a:p>
      </dgm:t>
    </dgm:pt>
    <dgm:pt modelId="{8C3BC267-B881-472D-B2E8-45D5B480EA83}" type="parTrans" cxnId="{435683C7-EE28-4264-B9A1-F5ED8D05905D}">
      <dgm:prSet/>
      <dgm:spPr>
        <a:ln>
          <a:solidFill>
            <a:srgbClr val="F6B11A"/>
          </a:solidFill>
        </a:ln>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a:solidFill>
          <a:srgbClr val="FFDE75"/>
        </a:solidFill>
      </dgm:spPr>
      <dgm:t>
        <a:bodyPr/>
        <a:lstStyle/>
        <a:p>
          <a:r>
            <a:rPr lang="en-US" dirty="0"/>
            <a:t>Var</a:t>
          </a:r>
        </a:p>
      </dgm:t>
    </dgm:pt>
    <dgm:pt modelId="{20F2A8FC-3F0D-4B58-B216-C2B213DBD857}" type="parTrans" cxnId="{0A004EDB-D7EF-480B-AAF9-DC63A41B0637}">
      <dgm:prSet/>
      <dgm:spPr>
        <a:ln>
          <a:solidFill>
            <a:srgbClr val="F6B11A"/>
          </a:solidFill>
        </a:ln>
      </dgm:spPr>
      <dgm:t>
        <a:bodyPr/>
        <a:lstStyle/>
        <a:p>
          <a:endParaRPr lang="en-US"/>
        </a:p>
      </dgm:t>
    </dgm:pt>
    <dgm:pt modelId="{3100F205-D5BA-425A-890C-B0E8D7DD53A9}" type="sibTrans" cxnId="{0A004EDB-D7EF-480B-AAF9-DC63A41B0637}">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3" custLinFactNeighborX="6644" custLinFactNeighborY="20136">
        <dgm:presLayoutVars>
          <dgm:chMax val="7"/>
          <dgm:chPref val="7"/>
        </dgm:presLayoutVars>
      </dgm:prSet>
      <dgm:spPr/>
    </dgm:pt>
    <dgm:pt modelId="{642E91DC-91C9-4D2A-9166-AD7B95CACB23}" type="pres">
      <dgm:prSet presAssocID="{8C3BC267-B881-472D-B2E8-45D5B480EA83}" presName="Name56" presStyleLbl="parChTrans1D2" presStyleIdx="0" presStyleCnt="2"/>
      <dgm:spPr/>
    </dgm:pt>
    <dgm:pt modelId="{4DF8C288-167B-4AB7-9A8F-589138D0C4D1}" type="pres">
      <dgm:prSet presAssocID="{00BD5CA1-3F41-44DB-8529-B12D7454C5E0}" presName="text0" presStyleLbl="node1" presStyleIdx="1" presStyleCnt="3" custRadScaleRad="71929">
        <dgm:presLayoutVars>
          <dgm:bulletEnabled val="1"/>
        </dgm:presLayoutVars>
      </dgm:prSet>
      <dgm:spPr/>
    </dgm:pt>
    <dgm:pt modelId="{C7025487-F037-4B33-8494-781AC824A857}" type="pres">
      <dgm:prSet presAssocID="{20F2A8FC-3F0D-4B58-B216-C2B213DBD857}" presName="Name56" presStyleLbl="parChTrans1D2" presStyleIdx="1" presStyleCnt="2"/>
      <dgm:spPr/>
    </dgm:pt>
    <dgm:pt modelId="{C369B1D4-0776-4587-9E0A-EE87D9EF2DC1}" type="pres">
      <dgm:prSet presAssocID="{0ACB00F5-1D62-4FB1-9033-2E0BE1A0CAAA}" presName="text0" presStyleLbl="node1" presStyleIdx="2" presStyleCnt="3" custRadScaleRad="82498" custRadScaleInc="-138598">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Lst>
  <dgm:bg/>
  <dgm:whole/>
  <dgm:extLst>
    <a:ext uri="http://schemas.microsoft.com/office/drawing/2008/diagram">
      <dsp:dataModelExt xmlns:dsp="http://schemas.microsoft.com/office/drawing/2008/diagram" relId="rId15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a:solidFill>
          <a:srgbClr val="FFDE75"/>
        </a:solidFill>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a:solidFill>
          <a:srgbClr val="FFDE75"/>
        </a:solidFill>
      </dgm:spPr>
      <dgm:t>
        <a:bodyPr/>
        <a:lstStyle/>
        <a:p>
          <a:r>
            <a:rPr lang="en-US" dirty="0"/>
            <a:t>Var</a:t>
          </a:r>
        </a:p>
      </dgm:t>
    </dgm:pt>
    <dgm:pt modelId="{8C3BC267-B881-472D-B2E8-45D5B480EA83}" type="parTrans" cxnId="{435683C7-EE28-4264-B9A1-F5ED8D05905D}">
      <dgm:prSet/>
      <dgm:spPr>
        <a:ln>
          <a:solidFill>
            <a:srgbClr val="F6B11A"/>
          </a:solidFill>
        </a:ln>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a:solidFill>
          <a:srgbClr val="FFDE75"/>
        </a:solidFill>
      </dgm:spPr>
      <dgm:t>
        <a:bodyPr/>
        <a:lstStyle/>
        <a:p>
          <a:r>
            <a:rPr lang="en-US" dirty="0"/>
            <a:t>Var</a:t>
          </a:r>
        </a:p>
      </dgm:t>
    </dgm:pt>
    <dgm:pt modelId="{20F2A8FC-3F0D-4B58-B216-C2B213DBD857}" type="parTrans" cxnId="{0A004EDB-D7EF-480B-AAF9-DC63A41B0637}">
      <dgm:prSet/>
      <dgm:spPr>
        <a:ln>
          <a:solidFill>
            <a:srgbClr val="F6B11A"/>
          </a:solidFill>
        </a:ln>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a:solidFill>
          <a:srgbClr val="FFDE75"/>
        </a:solidFill>
      </dgm:spPr>
      <dgm:t>
        <a:bodyPr/>
        <a:lstStyle/>
        <a:p>
          <a:r>
            <a:rPr lang="en-US" dirty="0"/>
            <a:t>Par</a:t>
          </a:r>
        </a:p>
      </dgm:t>
    </dgm:pt>
    <dgm:pt modelId="{ED7B1899-D6FD-47C5-B8D7-657FA2476D92}" type="parTrans" cxnId="{E25D799A-0138-47E6-A9C1-7432893C20A4}">
      <dgm:prSet/>
      <dgm:spPr>
        <a:ln>
          <a:solidFill>
            <a:srgbClr val="F6B11A"/>
          </a:solidFill>
        </a:ln>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03333" custRadScaleInc="-10697">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8424" custRadScaleInc="-152402">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111848" custRadScaleInc="114942">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a:noFill/>
  </dgm:bg>
  <dgm:whole>
    <a:ln>
      <a:noFill/>
    </a:ln>
  </dgm:whole>
  <dgm:extLst>
    <a:ext uri="http://schemas.microsoft.com/office/drawing/2008/diagram">
      <dsp:dataModelExt xmlns:dsp="http://schemas.microsoft.com/office/drawing/2008/diagram" relId="rId155"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3" qsCatId="simple" csTypeId="urn:microsoft.com/office/officeart/2005/8/colors/accent6_5" csCatId="accent6" phldr="1"/>
      <dgm:spPr/>
      <dgm:t>
        <a:bodyPr/>
        <a:lstStyle/>
        <a:p>
          <a:endParaRPr lang="en-US"/>
        </a:p>
      </dgm:t>
    </dgm:pt>
    <dgm:pt modelId="{1F8C0F05-70F2-4014-A30C-B29B312B3FDE}">
      <dgm:prSet phldrT="[Text]"/>
      <dgm:spPr/>
      <dgm:t>
        <a:bodyPr/>
        <a:lstStyle/>
        <a:p>
          <a:r>
            <a:rPr lang="en-US"/>
            <a:t>EQ5</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4858" custRadScaleInc="-32607">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81216" custRadScaleInc="-142828">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118990" custRadScaleInc="91468">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a:t>EQ5</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a:t>EQ4</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a:t>EQ3</a:t>
          </a:r>
          <a:endParaRPr lang="en-US" dirty="0"/>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phldr="1"/>
      <dgm:spPr/>
      <dgm:t>
        <a:bodyPr/>
        <a:lstStyle/>
        <a:p>
          <a:endParaRPr lang="en-US" dirty="0"/>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phldr="1"/>
      <dgm:spPr/>
      <dgm:t>
        <a:bodyPr/>
        <a:lstStyle/>
        <a:p>
          <a:endParaRPr lang="en-US"/>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phldr="1"/>
      <dgm:spPr/>
      <dgm:t>
        <a:bodyPr/>
        <a:lstStyle/>
        <a:p>
          <a:endParaRPr lang="en-US"/>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99029" custRadScaleInc="120667">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EQ1</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132484" custRadScaleInc="20275">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96639" custRadScaleInc="-129193">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87026" custRadScaleInc="168995">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E8BE7-2589-4E11-A09C-47E25625ED21}" type="doc">
      <dgm:prSet loTypeId="urn:microsoft.com/office/officeart/2008/layout/RadialCluster" loCatId="relationship" qsTypeId="urn:microsoft.com/office/officeart/2005/8/quickstyle/simple1" qsCatId="simple" csTypeId="urn:microsoft.com/office/officeart/2005/8/colors/accent3_2" csCatId="accent3" phldr="1"/>
      <dgm:spPr/>
      <dgm:t>
        <a:bodyPr/>
        <a:lstStyle/>
        <a:p>
          <a:endParaRPr lang="en-US"/>
        </a:p>
      </dgm:t>
    </dgm:pt>
    <dgm:pt modelId="{1F8C0F05-70F2-4014-A30C-B29B312B3FDE}">
      <dgm:prSet phldrT="[Text]"/>
      <dgm:spPr/>
      <dgm:t>
        <a:bodyPr/>
        <a:lstStyle/>
        <a:p>
          <a:r>
            <a:rPr lang="en-US" dirty="0"/>
            <a:t>EQ2</a:t>
          </a:r>
        </a:p>
      </dgm:t>
    </dgm:pt>
    <dgm:pt modelId="{624422E8-DC02-43E0-AC90-46F7E7626A05}" type="parTrans" cxnId="{427C8B89-78C3-47AF-A4D1-5DCD64969D42}">
      <dgm:prSet/>
      <dgm:spPr/>
      <dgm:t>
        <a:bodyPr/>
        <a:lstStyle/>
        <a:p>
          <a:endParaRPr lang="en-US"/>
        </a:p>
      </dgm:t>
    </dgm:pt>
    <dgm:pt modelId="{DBC111AD-19CB-4F99-A394-374817C71235}" type="sibTrans" cxnId="{427C8B89-78C3-47AF-A4D1-5DCD64969D42}">
      <dgm:prSet/>
      <dgm:spPr/>
      <dgm:t>
        <a:bodyPr/>
        <a:lstStyle/>
        <a:p>
          <a:endParaRPr lang="en-US"/>
        </a:p>
      </dgm:t>
    </dgm:pt>
    <dgm:pt modelId="{00BD5CA1-3F41-44DB-8529-B12D7454C5E0}">
      <dgm:prSet phldrT="[Text]"/>
      <dgm:spPr/>
      <dgm:t>
        <a:bodyPr/>
        <a:lstStyle/>
        <a:p>
          <a:r>
            <a:rPr lang="en-US" dirty="0"/>
            <a:t>Var</a:t>
          </a:r>
        </a:p>
      </dgm:t>
    </dgm:pt>
    <dgm:pt modelId="{8C3BC267-B881-472D-B2E8-45D5B480EA83}" type="parTrans" cxnId="{435683C7-EE28-4264-B9A1-F5ED8D05905D}">
      <dgm:prSet/>
      <dgm:spPr/>
      <dgm:t>
        <a:bodyPr/>
        <a:lstStyle/>
        <a:p>
          <a:endParaRPr lang="en-US"/>
        </a:p>
      </dgm:t>
    </dgm:pt>
    <dgm:pt modelId="{CAC7466B-3797-491B-9436-4E2430E7194F}" type="sibTrans" cxnId="{435683C7-EE28-4264-B9A1-F5ED8D05905D}">
      <dgm:prSet/>
      <dgm:spPr/>
      <dgm:t>
        <a:bodyPr/>
        <a:lstStyle/>
        <a:p>
          <a:endParaRPr lang="en-US"/>
        </a:p>
      </dgm:t>
    </dgm:pt>
    <dgm:pt modelId="{0ACB00F5-1D62-4FB1-9033-2E0BE1A0CAAA}">
      <dgm:prSet phldrT="[Text]"/>
      <dgm:spPr/>
      <dgm:t>
        <a:bodyPr/>
        <a:lstStyle/>
        <a:p>
          <a:r>
            <a:rPr lang="en-US" dirty="0"/>
            <a:t>Var</a:t>
          </a:r>
        </a:p>
      </dgm:t>
    </dgm:pt>
    <dgm:pt modelId="{20F2A8FC-3F0D-4B58-B216-C2B213DBD857}" type="parTrans" cxnId="{0A004EDB-D7EF-480B-AAF9-DC63A41B0637}">
      <dgm:prSet/>
      <dgm:spPr/>
      <dgm:t>
        <a:bodyPr/>
        <a:lstStyle/>
        <a:p>
          <a:endParaRPr lang="en-US"/>
        </a:p>
      </dgm:t>
    </dgm:pt>
    <dgm:pt modelId="{3100F205-D5BA-425A-890C-B0E8D7DD53A9}" type="sibTrans" cxnId="{0A004EDB-D7EF-480B-AAF9-DC63A41B0637}">
      <dgm:prSet/>
      <dgm:spPr/>
      <dgm:t>
        <a:bodyPr/>
        <a:lstStyle/>
        <a:p>
          <a:endParaRPr lang="en-US"/>
        </a:p>
      </dgm:t>
    </dgm:pt>
    <dgm:pt modelId="{51ECAF6F-BEFD-4CCC-AF9D-44A8903CC9CB}">
      <dgm:prSet phldrT="[Text]"/>
      <dgm:spPr/>
      <dgm:t>
        <a:bodyPr/>
        <a:lstStyle/>
        <a:p>
          <a:r>
            <a:rPr lang="en-US" dirty="0"/>
            <a:t>Par</a:t>
          </a:r>
        </a:p>
      </dgm:t>
    </dgm:pt>
    <dgm:pt modelId="{ED7B1899-D6FD-47C5-B8D7-657FA2476D92}" type="parTrans" cxnId="{E25D799A-0138-47E6-A9C1-7432893C20A4}">
      <dgm:prSet/>
      <dgm:spPr/>
      <dgm:t>
        <a:bodyPr/>
        <a:lstStyle/>
        <a:p>
          <a:endParaRPr lang="en-US"/>
        </a:p>
      </dgm:t>
    </dgm:pt>
    <dgm:pt modelId="{4A3F6791-47FF-432C-A8F1-DDB436AF57A2}" type="sibTrans" cxnId="{E25D799A-0138-47E6-A9C1-7432893C20A4}">
      <dgm:prSet/>
      <dgm:spPr/>
      <dgm:t>
        <a:bodyPr/>
        <a:lstStyle/>
        <a:p>
          <a:endParaRPr lang="en-US"/>
        </a:p>
      </dgm:t>
    </dgm:pt>
    <dgm:pt modelId="{3D795445-D55D-46E3-8905-D023084DB5BF}" type="pres">
      <dgm:prSet presAssocID="{A07E8BE7-2589-4E11-A09C-47E25625ED21}" presName="Name0" presStyleCnt="0">
        <dgm:presLayoutVars>
          <dgm:chMax val="1"/>
          <dgm:chPref val="1"/>
          <dgm:dir/>
          <dgm:animOne val="branch"/>
          <dgm:animLvl val="lvl"/>
        </dgm:presLayoutVars>
      </dgm:prSet>
      <dgm:spPr/>
    </dgm:pt>
    <dgm:pt modelId="{E232136D-4A28-4FF2-A006-0CD97874BF8C}" type="pres">
      <dgm:prSet presAssocID="{1F8C0F05-70F2-4014-A30C-B29B312B3FDE}" presName="singleCycle" presStyleCnt="0"/>
      <dgm:spPr/>
    </dgm:pt>
    <dgm:pt modelId="{5F39F7EC-402D-40D0-A6D4-60BD77109D6C}" type="pres">
      <dgm:prSet presAssocID="{1F8C0F05-70F2-4014-A30C-B29B312B3FDE}" presName="singleCenter" presStyleLbl="node1" presStyleIdx="0" presStyleCnt="4" custLinFactNeighborX="2617">
        <dgm:presLayoutVars>
          <dgm:chMax val="7"/>
          <dgm:chPref val="7"/>
        </dgm:presLayoutVars>
      </dgm:prSet>
      <dgm:spPr/>
    </dgm:pt>
    <dgm:pt modelId="{642E91DC-91C9-4D2A-9166-AD7B95CACB23}" type="pres">
      <dgm:prSet presAssocID="{8C3BC267-B881-472D-B2E8-45D5B480EA83}" presName="Name56" presStyleLbl="parChTrans1D2" presStyleIdx="0" presStyleCnt="3"/>
      <dgm:spPr/>
    </dgm:pt>
    <dgm:pt modelId="{4DF8C288-167B-4AB7-9A8F-589138D0C4D1}" type="pres">
      <dgm:prSet presAssocID="{00BD5CA1-3F41-44DB-8529-B12D7454C5E0}" presName="text0" presStyleLbl="node1" presStyleIdx="1" presStyleCnt="4" custRadScaleRad="71929">
        <dgm:presLayoutVars>
          <dgm:bulletEnabled val="1"/>
        </dgm:presLayoutVars>
      </dgm:prSet>
      <dgm:spPr/>
    </dgm:pt>
    <dgm:pt modelId="{C7025487-F037-4B33-8494-781AC824A857}" type="pres">
      <dgm:prSet presAssocID="{20F2A8FC-3F0D-4B58-B216-C2B213DBD857}" presName="Name56" presStyleLbl="parChTrans1D2" presStyleIdx="1" presStyleCnt="3"/>
      <dgm:spPr/>
    </dgm:pt>
    <dgm:pt modelId="{C369B1D4-0776-4587-9E0A-EE87D9EF2DC1}" type="pres">
      <dgm:prSet presAssocID="{0ACB00F5-1D62-4FB1-9033-2E0BE1A0CAAA}" presName="text0" presStyleLbl="node1" presStyleIdx="2" presStyleCnt="4" custRadScaleRad="151224" custRadScaleInc="-105792">
        <dgm:presLayoutVars>
          <dgm:bulletEnabled val="1"/>
        </dgm:presLayoutVars>
      </dgm:prSet>
      <dgm:spPr/>
    </dgm:pt>
    <dgm:pt modelId="{6D5854C3-AB3A-46BA-8C99-B03A74ABCCD8}" type="pres">
      <dgm:prSet presAssocID="{ED7B1899-D6FD-47C5-B8D7-657FA2476D92}" presName="Name56" presStyleLbl="parChTrans1D2" presStyleIdx="2" presStyleCnt="3"/>
      <dgm:spPr/>
    </dgm:pt>
    <dgm:pt modelId="{02BD19ED-EB37-4D49-8FE0-E3C8FCAEF29B}" type="pres">
      <dgm:prSet presAssocID="{51ECAF6F-BEFD-4CCC-AF9D-44A8903CC9CB}" presName="text0" presStyleLbl="node1" presStyleIdx="3" presStyleCnt="4" custRadScaleRad="103110" custRadScaleInc="-248821">
        <dgm:presLayoutVars>
          <dgm:bulletEnabled val="1"/>
        </dgm:presLayoutVars>
      </dgm:prSet>
      <dgm:spPr/>
    </dgm:pt>
  </dgm:ptLst>
  <dgm:cxnLst>
    <dgm:cxn modelId="{7ED3280B-5AD4-4DFD-B596-77AED7044EA2}" type="presOf" srcId="{1F8C0F05-70F2-4014-A30C-B29B312B3FDE}" destId="{5F39F7EC-402D-40D0-A6D4-60BD77109D6C}" srcOrd="0" destOrd="0" presId="urn:microsoft.com/office/officeart/2008/layout/RadialCluster"/>
    <dgm:cxn modelId="{427C8B89-78C3-47AF-A4D1-5DCD64969D42}" srcId="{A07E8BE7-2589-4E11-A09C-47E25625ED21}" destId="{1F8C0F05-70F2-4014-A30C-B29B312B3FDE}" srcOrd="0" destOrd="0" parTransId="{624422E8-DC02-43E0-AC90-46F7E7626A05}" sibTransId="{DBC111AD-19CB-4F99-A394-374817C71235}"/>
    <dgm:cxn modelId="{E25D799A-0138-47E6-A9C1-7432893C20A4}" srcId="{1F8C0F05-70F2-4014-A30C-B29B312B3FDE}" destId="{51ECAF6F-BEFD-4CCC-AF9D-44A8903CC9CB}" srcOrd="2" destOrd="0" parTransId="{ED7B1899-D6FD-47C5-B8D7-657FA2476D92}" sibTransId="{4A3F6791-47FF-432C-A8F1-DDB436AF57A2}"/>
    <dgm:cxn modelId="{F30579A3-B399-4A04-9E85-7ECDBE904EDC}" type="presOf" srcId="{ED7B1899-D6FD-47C5-B8D7-657FA2476D92}" destId="{6D5854C3-AB3A-46BA-8C99-B03A74ABCCD8}" srcOrd="0" destOrd="0" presId="urn:microsoft.com/office/officeart/2008/layout/RadialCluster"/>
    <dgm:cxn modelId="{CFA584A9-80D4-462D-9605-BFABB97DA8D0}" type="presOf" srcId="{A07E8BE7-2589-4E11-A09C-47E25625ED21}" destId="{3D795445-D55D-46E3-8905-D023084DB5BF}" srcOrd="0" destOrd="0" presId="urn:microsoft.com/office/officeart/2008/layout/RadialCluster"/>
    <dgm:cxn modelId="{435683C7-EE28-4264-B9A1-F5ED8D05905D}" srcId="{1F8C0F05-70F2-4014-A30C-B29B312B3FDE}" destId="{00BD5CA1-3F41-44DB-8529-B12D7454C5E0}" srcOrd="0" destOrd="0" parTransId="{8C3BC267-B881-472D-B2E8-45D5B480EA83}" sibTransId="{CAC7466B-3797-491B-9436-4E2430E7194F}"/>
    <dgm:cxn modelId="{2DCFE9CA-3232-40D1-87A0-D837E9D55EEB}" type="presOf" srcId="{51ECAF6F-BEFD-4CCC-AF9D-44A8903CC9CB}" destId="{02BD19ED-EB37-4D49-8FE0-E3C8FCAEF29B}" srcOrd="0" destOrd="0" presId="urn:microsoft.com/office/officeart/2008/layout/RadialCluster"/>
    <dgm:cxn modelId="{013D54CB-3963-4A9E-A148-BA002A7089CF}" type="presOf" srcId="{0ACB00F5-1D62-4FB1-9033-2E0BE1A0CAAA}" destId="{C369B1D4-0776-4587-9E0A-EE87D9EF2DC1}" srcOrd="0" destOrd="0" presId="urn:microsoft.com/office/officeart/2008/layout/RadialCluster"/>
    <dgm:cxn modelId="{F45797D7-2618-4673-8DFF-B4A6919F0EE0}" type="presOf" srcId="{20F2A8FC-3F0D-4B58-B216-C2B213DBD857}" destId="{C7025487-F037-4B33-8494-781AC824A857}" srcOrd="0" destOrd="0" presId="urn:microsoft.com/office/officeart/2008/layout/RadialCluster"/>
    <dgm:cxn modelId="{0A004EDB-D7EF-480B-AAF9-DC63A41B0637}" srcId="{1F8C0F05-70F2-4014-A30C-B29B312B3FDE}" destId="{0ACB00F5-1D62-4FB1-9033-2E0BE1A0CAAA}" srcOrd="1" destOrd="0" parTransId="{20F2A8FC-3F0D-4B58-B216-C2B213DBD857}" sibTransId="{3100F205-D5BA-425A-890C-B0E8D7DD53A9}"/>
    <dgm:cxn modelId="{24333AEF-6A82-410C-B7E1-5D8D9BF4CE56}" type="presOf" srcId="{00BD5CA1-3F41-44DB-8529-B12D7454C5E0}" destId="{4DF8C288-167B-4AB7-9A8F-589138D0C4D1}" srcOrd="0" destOrd="0" presId="urn:microsoft.com/office/officeart/2008/layout/RadialCluster"/>
    <dgm:cxn modelId="{85C6A8F4-56C2-40DB-AB67-2C66FFF73F49}" type="presOf" srcId="{8C3BC267-B881-472D-B2E8-45D5B480EA83}" destId="{642E91DC-91C9-4D2A-9166-AD7B95CACB23}" srcOrd="0" destOrd="0" presId="urn:microsoft.com/office/officeart/2008/layout/RadialCluster"/>
    <dgm:cxn modelId="{E5DE1451-7981-41C0-9058-69E297D0636F}" type="presParOf" srcId="{3D795445-D55D-46E3-8905-D023084DB5BF}" destId="{E232136D-4A28-4FF2-A006-0CD97874BF8C}" srcOrd="0" destOrd="0" presId="urn:microsoft.com/office/officeart/2008/layout/RadialCluster"/>
    <dgm:cxn modelId="{0BF0EB77-F40A-4F2C-9F55-D45DC434E6A8}" type="presParOf" srcId="{E232136D-4A28-4FF2-A006-0CD97874BF8C}" destId="{5F39F7EC-402D-40D0-A6D4-60BD77109D6C}" srcOrd="0" destOrd="0" presId="urn:microsoft.com/office/officeart/2008/layout/RadialCluster"/>
    <dgm:cxn modelId="{CA5546F5-9F1F-4BB1-BA29-0985FEB7189F}" type="presParOf" srcId="{E232136D-4A28-4FF2-A006-0CD97874BF8C}" destId="{642E91DC-91C9-4D2A-9166-AD7B95CACB23}" srcOrd="1" destOrd="0" presId="urn:microsoft.com/office/officeart/2008/layout/RadialCluster"/>
    <dgm:cxn modelId="{DE33E8E6-D48B-4FCD-9093-07CDC53826D1}" type="presParOf" srcId="{E232136D-4A28-4FF2-A006-0CD97874BF8C}" destId="{4DF8C288-167B-4AB7-9A8F-589138D0C4D1}" srcOrd="2" destOrd="0" presId="urn:microsoft.com/office/officeart/2008/layout/RadialCluster"/>
    <dgm:cxn modelId="{ACC4F5CA-C857-49F1-BA0B-A11BA8E0519A}" type="presParOf" srcId="{E232136D-4A28-4FF2-A006-0CD97874BF8C}" destId="{C7025487-F037-4B33-8494-781AC824A857}" srcOrd="3" destOrd="0" presId="urn:microsoft.com/office/officeart/2008/layout/RadialCluster"/>
    <dgm:cxn modelId="{2BA0EA1F-5F68-4301-A8EA-577505FAE9DA}" type="presParOf" srcId="{E232136D-4A28-4FF2-A006-0CD97874BF8C}" destId="{C369B1D4-0776-4587-9E0A-EE87D9EF2DC1}" srcOrd="4" destOrd="0" presId="urn:microsoft.com/office/officeart/2008/layout/RadialCluster"/>
    <dgm:cxn modelId="{20A89598-A3FF-4ED7-A560-38C60293931F}" type="presParOf" srcId="{E232136D-4A28-4FF2-A006-0CD97874BF8C}" destId="{6D5854C3-AB3A-46BA-8C99-B03A74ABCCD8}" srcOrd="5" destOrd="0" presId="urn:microsoft.com/office/officeart/2008/layout/RadialCluster"/>
    <dgm:cxn modelId="{0D154F5F-D6E2-4AD2-918C-920A480EEFF1}" type="presParOf" srcId="{E232136D-4A28-4FF2-A006-0CD97874BF8C}" destId="{02BD19ED-EB37-4D49-8FE0-E3C8FCAEF29B}" srcOrd="6" destOrd="0" presId="urn:microsoft.com/office/officeart/2008/layout/RadialCluster"/>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EQ5</a:t>
          </a:r>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526744" y="732333"/>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EQ3</a:t>
          </a:r>
        </a:p>
      </dsp:txBody>
      <dsp:txXfrm>
        <a:off x="545882" y="751471"/>
        <a:ext cx="353769" cy="353769"/>
      </dsp:txXfrm>
    </dsp:sp>
    <dsp:sp modelId="{642E91DC-91C9-4D2A-9166-AD7B95CACB23}">
      <dsp:nvSpPr>
        <dsp:cNvPr id="0" name=""/>
        <dsp:cNvSpPr/>
      </dsp:nvSpPr>
      <dsp:spPr>
        <a:xfrm rot="15794754">
          <a:off x="554211" y="603189"/>
          <a:ext cx="260093" cy="0"/>
        </a:xfrm>
        <a:custGeom>
          <a:avLst/>
          <a:gdLst/>
          <a:ahLst/>
          <a:cxnLst/>
          <a:rect l="0" t="0" r="0" b="0"/>
          <a:pathLst>
            <a:path>
              <a:moveTo>
                <a:pt x="0" y="0"/>
              </a:moveTo>
              <a:lnTo>
                <a:pt x="260093"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2113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224197"/>
        <a:ext cx="237026" cy="237026"/>
      </dsp:txXfrm>
    </dsp:sp>
    <dsp:sp modelId="{C7025487-F037-4B33-8494-781AC824A857}">
      <dsp:nvSpPr>
        <dsp:cNvPr id="0" name=""/>
        <dsp:cNvSpPr/>
      </dsp:nvSpPr>
      <dsp:spPr>
        <a:xfrm rot="21579712">
          <a:off x="918789" y="926880"/>
          <a:ext cx="108144" cy="0"/>
        </a:xfrm>
        <a:custGeom>
          <a:avLst/>
          <a:gdLst/>
          <a:ahLst/>
          <a:cxnLst/>
          <a:rect l="0" t="0" r="0" b="0"/>
          <a:pathLst>
            <a:path>
              <a:moveTo>
                <a:pt x="0" y="0"/>
              </a:moveTo>
              <a:lnTo>
                <a:pt x="10814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1026932" y="794450"/>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1039754" y="807272"/>
        <a:ext cx="237026" cy="2370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EQ5</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EQ3</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4399" y="347997"/>
        <a:ext cx="237026" cy="2370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88913"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508051" y="691857"/>
        <a:ext cx="353769" cy="353769"/>
      </dsp:txXfrm>
    </dsp:sp>
    <dsp:sp modelId="{642E91DC-91C9-4D2A-9166-AD7B95CACB23}">
      <dsp:nvSpPr>
        <dsp:cNvPr id="0" name=""/>
        <dsp:cNvSpPr/>
      </dsp:nvSpPr>
      <dsp:spPr>
        <a:xfrm rot="15950288">
          <a:off x="613721" y="619762"/>
          <a:ext cx="106194" cy="0"/>
        </a:xfrm>
        <a:custGeom>
          <a:avLst/>
          <a:gdLst/>
          <a:ahLst/>
          <a:cxnLst/>
          <a:rect l="0" t="0" r="0" b="0"/>
          <a:pathLst>
            <a:path>
              <a:moveTo>
                <a:pt x="0" y="0"/>
              </a:moveTo>
              <a:lnTo>
                <a:pt x="10619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606612">
          <a:off x="826356" y="621753"/>
          <a:ext cx="133277" cy="0"/>
        </a:xfrm>
        <a:custGeom>
          <a:avLst/>
          <a:gdLst/>
          <a:ahLst/>
          <a:cxnLst/>
          <a:rect l="0" t="0" r="0" b="0"/>
          <a:pathLst>
            <a:path>
              <a:moveTo>
                <a:pt x="0" y="0"/>
              </a:moveTo>
              <a:lnTo>
                <a:pt x="133277"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53734">
          <a:off x="880949" y="873082"/>
          <a:ext cx="163208" cy="0"/>
        </a:xfrm>
        <a:custGeom>
          <a:avLst/>
          <a:gdLst/>
          <a:ahLst/>
          <a:cxnLst/>
          <a:rect l="0" t="0" r="0" b="0"/>
          <a:pathLst>
            <a:path>
              <a:moveTo>
                <a:pt x="0" y="0"/>
              </a:moveTo>
              <a:lnTo>
                <a:pt x="163208"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1044147" y="7450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1056969" y="757897"/>
        <a:ext cx="237026" cy="2370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EQ5</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4399" y="347997"/>
        <a:ext cx="237026" cy="2370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4399" y="347997"/>
        <a:ext cx="237026" cy="2370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526744" y="732333"/>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EQ3</a:t>
          </a:r>
        </a:p>
      </dsp:txBody>
      <dsp:txXfrm>
        <a:off x="545882" y="751471"/>
        <a:ext cx="353769" cy="353769"/>
      </dsp:txXfrm>
    </dsp:sp>
    <dsp:sp modelId="{642E91DC-91C9-4D2A-9166-AD7B95CACB23}">
      <dsp:nvSpPr>
        <dsp:cNvPr id="0" name=""/>
        <dsp:cNvSpPr/>
      </dsp:nvSpPr>
      <dsp:spPr>
        <a:xfrm rot="15794754">
          <a:off x="554211" y="603189"/>
          <a:ext cx="260093" cy="0"/>
        </a:xfrm>
        <a:custGeom>
          <a:avLst/>
          <a:gdLst/>
          <a:ahLst/>
          <a:cxnLst/>
          <a:rect l="0" t="0" r="0" b="0"/>
          <a:pathLst>
            <a:path>
              <a:moveTo>
                <a:pt x="0" y="0"/>
              </a:moveTo>
              <a:lnTo>
                <a:pt x="260093"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21137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224197"/>
        <a:ext cx="237026" cy="237026"/>
      </dsp:txXfrm>
    </dsp:sp>
    <dsp:sp modelId="{C7025487-F037-4B33-8494-781AC824A857}">
      <dsp:nvSpPr>
        <dsp:cNvPr id="0" name=""/>
        <dsp:cNvSpPr/>
      </dsp:nvSpPr>
      <dsp:spPr>
        <a:xfrm rot="21579712">
          <a:off x="918789" y="926880"/>
          <a:ext cx="108144" cy="0"/>
        </a:xfrm>
        <a:custGeom>
          <a:avLst/>
          <a:gdLst/>
          <a:ahLst/>
          <a:cxnLst/>
          <a:rect l="0" t="0" r="0" b="0"/>
          <a:pathLst>
            <a:path>
              <a:moveTo>
                <a:pt x="0" y="0"/>
              </a:moveTo>
              <a:lnTo>
                <a:pt x="10814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1026932" y="794450"/>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1039754" y="807272"/>
        <a:ext cx="237026" cy="2370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gradFill rotWithShape="0">
          <a:gsLst>
            <a:gs pos="0">
              <a:schemeClr val="accent6">
                <a:alpha val="90000"/>
                <a:hueOff val="0"/>
                <a:satOff val="0"/>
                <a:lumOff val="0"/>
                <a:alphaOff val="-13333"/>
                <a:lumMod val="110000"/>
                <a:satMod val="105000"/>
                <a:tint val="67000"/>
              </a:schemeClr>
            </a:gs>
            <a:gs pos="50000">
              <a:schemeClr val="accent6">
                <a:alpha val="90000"/>
                <a:hueOff val="0"/>
                <a:satOff val="0"/>
                <a:lumOff val="0"/>
                <a:alphaOff val="-13333"/>
                <a:lumMod val="105000"/>
                <a:satMod val="103000"/>
                <a:tint val="73000"/>
              </a:schemeClr>
            </a:gs>
            <a:gs pos="100000">
              <a:schemeClr val="accent6">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gradFill rotWithShape="0">
          <a:gsLst>
            <a:gs pos="0">
              <a:schemeClr val="accent6">
                <a:alpha val="90000"/>
                <a:hueOff val="0"/>
                <a:satOff val="0"/>
                <a:lumOff val="0"/>
                <a:alphaOff val="-26667"/>
                <a:lumMod val="110000"/>
                <a:satMod val="105000"/>
                <a:tint val="67000"/>
              </a:schemeClr>
            </a:gs>
            <a:gs pos="50000">
              <a:schemeClr val="accent6">
                <a:alpha val="90000"/>
                <a:hueOff val="0"/>
                <a:satOff val="0"/>
                <a:lumOff val="0"/>
                <a:alphaOff val="-26667"/>
                <a:lumMod val="105000"/>
                <a:satMod val="103000"/>
                <a:tint val="73000"/>
              </a:schemeClr>
            </a:gs>
            <a:gs pos="100000">
              <a:schemeClr val="accent6">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4399" y="347997"/>
        <a:ext cx="237026" cy="2370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gradFill rotWithShape="0">
          <a:gsLst>
            <a:gs pos="0">
              <a:schemeClr val="accent6">
                <a:alpha val="90000"/>
                <a:hueOff val="0"/>
                <a:satOff val="0"/>
                <a:lumOff val="0"/>
                <a:alphaOff val="-13333"/>
                <a:lumMod val="110000"/>
                <a:satMod val="105000"/>
                <a:tint val="67000"/>
              </a:schemeClr>
            </a:gs>
            <a:gs pos="50000">
              <a:schemeClr val="accent6">
                <a:alpha val="90000"/>
                <a:hueOff val="0"/>
                <a:satOff val="0"/>
                <a:lumOff val="0"/>
                <a:alphaOff val="-13333"/>
                <a:lumMod val="105000"/>
                <a:satMod val="103000"/>
                <a:tint val="73000"/>
              </a:schemeClr>
            </a:gs>
            <a:gs pos="100000">
              <a:schemeClr val="accent6">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gradFill rotWithShape="0">
          <a:gsLst>
            <a:gs pos="0">
              <a:schemeClr val="accent6">
                <a:alpha val="90000"/>
                <a:hueOff val="0"/>
                <a:satOff val="0"/>
                <a:lumOff val="0"/>
                <a:alphaOff val="-26667"/>
                <a:lumMod val="110000"/>
                <a:satMod val="105000"/>
                <a:tint val="67000"/>
              </a:schemeClr>
            </a:gs>
            <a:gs pos="50000">
              <a:schemeClr val="accent6">
                <a:alpha val="90000"/>
                <a:hueOff val="0"/>
                <a:satOff val="0"/>
                <a:lumOff val="0"/>
                <a:alphaOff val="-26667"/>
                <a:lumMod val="105000"/>
                <a:satMod val="103000"/>
                <a:tint val="73000"/>
              </a:schemeClr>
            </a:gs>
            <a:gs pos="100000">
              <a:schemeClr val="accent6">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526744" y="732333"/>
          <a:ext cx="392045" cy="392045"/>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EQ3</a:t>
          </a:r>
        </a:p>
      </dsp:txBody>
      <dsp:txXfrm>
        <a:off x="545882" y="751471"/>
        <a:ext cx="353769" cy="353769"/>
      </dsp:txXfrm>
    </dsp:sp>
    <dsp:sp modelId="{642E91DC-91C9-4D2A-9166-AD7B95CACB23}">
      <dsp:nvSpPr>
        <dsp:cNvPr id="0" name=""/>
        <dsp:cNvSpPr/>
      </dsp:nvSpPr>
      <dsp:spPr>
        <a:xfrm rot="15661700">
          <a:off x="422976" y="502604"/>
          <a:ext cx="465148" cy="0"/>
        </a:xfrm>
        <a:custGeom>
          <a:avLst/>
          <a:gdLst/>
          <a:ahLst/>
          <a:cxnLst/>
          <a:rect l="0" t="0" r="0" b="0"/>
          <a:pathLst>
            <a:path>
              <a:moveTo>
                <a:pt x="0" y="0"/>
              </a:moveTo>
              <a:lnTo>
                <a:pt x="465148"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467211" y="10205"/>
          <a:ext cx="262670" cy="262670"/>
        </a:xfrm>
        <a:prstGeom prst="roundRect">
          <a:avLst/>
        </a:prstGeom>
        <a:gradFill rotWithShape="0">
          <a:gsLst>
            <a:gs pos="0">
              <a:schemeClr val="accent6">
                <a:alpha val="90000"/>
                <a:hueOff val="0"/>
                <a:satOff val="0"/>
                <a:lumOff val="0"/>
                <a:alphaOff val="-20000"/>
                <a:lumMod val="110000"/>
                <a:satMod val="105000"/>
                <a:tint val="67000"/>
              </a:schemeClr>
            </a:gs>
            <a:gs pos="50000">
              <a:schemeClr val="accent6">
                <a:alpha val="90000"/>
                <a:hueOff val="0"/>
                <a:satOff val="0"/>
                <a:lumOff val="0"/>
                <a:alphaOff val="-20000"/>
                <a:lumMod val="105000"/>
                <a:satMod val="103000"/>
                <a:tint val="73000"/>
              </a:schemeClr>
            </a:gs>
            <a:gs pos="100000">
              <a:schemeClr val="accent6">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480033" y="23027"/>
        <a:ext cx="237026" cy="237026"/>
      </dsp:txXfrm>
    </dsp:sp>
    <dsp:sp modelId="{C7025487-F037-4B33-8494-781AC824A857}">
      <dsp:nvSpPr>
        <dsp:cNvPr id="0" name=""/>
        <dsp:cNvSpPr/>
      </dsp:nvSpPr>
      <dsp:spPr>
        <a:xfrm rot="18119045">
          <a:off x="809632" y="668224"/>
          <a:ext cx="151166" cy="0"/>
        </a:xfrm>
        <a:custGeom>
          <a:avLst/>
          <a:gdLst/>
          <a:ahLst/>
          <a:cxnLst/>
          <a:rect l="0" t="0" r="0" b="0"/>
          <a:pathLst>
            <a:path>
              <a:moveTo>
                <a:pt x="0" y="0"/>
              </a:moveTo>
              <a:lnTo>
                <a:pt x="15116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875931" y="341444"/>
          <a:ext cx="262670" cy="262670"/>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888753" y="354266"/>
        <a:ext cx="237026" cy="2370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476524" y="691857"/>
        <a:ext cx="353769" cy="353769"/>
      </dsp:txXfrm>
    </dsp:sp>
    <dsp:sp modelId="{642E91DC-91C9-4D2A-9166-AD7B95CACB23}">
      <dsp:nvSpPr>
        <dsp:cNvPr id="0" name=""/>
        <dsp:cNvSpPr/>
      </dsp:nvSpPr>
      <dsp:spPr>
        <a:xfrm rot="17393544">
          <a:off x="631815" y="540846"/>
          <a:ext cx="280482" cy="0"/>
        </a:xfrm>
        <a:custGeom>
          <a:avLst/>
          <a:gdLst/>
          <a:ahLst/>
          <a:cxnLst/>
          <a:rect l="0" t="0" r="0" b="0"/>
          <a:pathLst>
            <a:path>
              <a:moveTo>
                <a:pt x="0" y="0"/>
              </a:moveTo>
              <a:lnTo>
                <a:pt x="28048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735962" y="146302"/>
          <a:ext cx="262670" cy="262670"/>
        </a:xfrm>
        <a:prstGeom prst="roundRect">
          <a:avLst/>
        </a:prstGeom>
        <a:gradFill rotWithShape="0">
          <a:gsLst>
            <a:gs pos="0">
              <a:schemeClr val="accent6">
                <a:alpha val="90000"/>
                <a:hueOff val="0"/>
                <a:satOff val="0"/>
                <a:lumOff val="0"/>
                <a:alphaOff val="-13333"/>
                <a:lumMod val="110000"/>
                <a:satMod val="105000"/>
                <a:tint val="67000"/>
              </a:schemeClr>
            </a:gs>
            <a:gs pos="50000">
              <a:schemeClr val="accent6">
                <a:alpha val="90000"/>
                <a:hueOff val="0"/>
                <a:satOff val="0"/>
                <a:lumOff val="0"/>
                <a:alphaOff val="-13333"/>
                <a:lumMod val="105000"/>
                <a:satMod val="103000"/>
                <a:tint val="73000"/>
              </a:schemeClr>
            </a:gs>
            <a:gs pos="100000">
              <a:schemeClr val="accent6">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48784" y="159124"/>
        <a:ext cx="237026" cy="237026"/>
      </dsp:txXfrm>
    </dsp:sp>
    <dsp:sp modelId="{C7025487-F037-4B33-8494-781AC824A857}">
      <dsp:nvSpPr>
        <dsp:cNvPr id="0" name=""/>
        <dsp:cNvSpPr/>
      </dsp:nvSpPr>
      <dsp:spPr>
        <a:xfrm rot="19501226">
          <a:off x="827967" y="663470"/>
          <a:ext cx="237644" cy="0"/>
        </a:xfrm>
        <a:custGeom>
          <a:avLst/>
          <a:gdLst/>
          <a:ahLst/>
          <a:cxnLst/>
          <a:rect l="0" t="0" r="0" b="0"/>
          <a:pathLst>
            <a:path>
              <a:moveTo>
                <a:pt x="0" y="0"/>
              </a:moveTo>
              <a:lnTo>
                <a:pt x="23764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1044147" y="372124"/>
          <a:ext cx="262670" cy="262670"/>
        </a:xfrm>
        <a:prstGeom prst="roundRect">
          <a:avLst/>
        </a:prstGeom>
        <a:gradFill rotWithShape="0">
          <a:gsLst>
            <a:gs pos="0">
              <a:schemeClr val="accent6">
                <a:alpha val="90000"/>
                <a:hueOff val="0"/>
                <a:satOff val="0"/>
                <a:lumOff val="0"/>
                <a:alphaOff val="-26667"/>
                <a:lumMod val="110000"/>
                <a:satMod val="105000"/>
                <a:tint val="67000"/>
              </a:schemeClr>
            </a:gs>
            <a:gs pos="50000">
              <a:schemeClr val="accent6">
                <a:alpha val="90000"/>
                <a:hueOff val="0"/>
                <a:satOff val="0"/>
                <a:lumOff val="0"/>
                <a:alphaOff val="-26667"/>
                <a:lumMod val="105000"/>
                <a:satMod val="103000"/>
                <a:tint val="73000"/>
              </a:schemeClr>
            </a:gs>
            <a:gs pos="100000">
              <a:schemeClr val="accent6">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1056969" y="384946"/>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EQ5</a:t>
          </a:r>
          <a:endParaRPr lang="en-US" sz="1100" kern="1200" dirty="0"/>
        </a:p>
      </dsp:txBody>
      <dsp:txXfrm>
        <a:off x="476524" y="691857"/>
        <a:ext cx="353769" cy="353769"/>
      </dsp:txXfrm>
    </dsp:sp>
    <dsp:sp modelId="{642E91DC-91C9-4D2A-9166-AD7B95CACB23}">
      <dsp:nvSpPr>
        <dsp:cNvPr id="0" name=""/>
        <dsp:cNvSpPr/>
      </dsp:nvSpPr>
      <dsp:spPr>
        <a:xfrm rot="15026148">
          <a:off x="514666" y="623957"/>
          <a:ext cx="103500" cy="0"/>
        </a:xfrm>
        <a:custGeom>
          <a:avLst/>
          <a:gdLst/>
          <a:ahLst/>
          <a:cxnLst/>
          <a:rect l="0" t="0" r="0" b="0"/>
          <a:pathLst>
            <a:path>
              <a:moveTo>
                <a:pt x="0" y="0"/>
              </a:moveTo>
              <a:lnTo>
                <a:pt x="103500"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371078" y="312524"/>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383900" y="325346"/>
        <a:ext cx="237026" cy="237026"/>
      </dsp:txXfrm>
    </dsp:sp>
    <dsp:sp modelId="{C7025487-F037-4B33-8494-781AC824A857}">
      <dsp:nvSpPr>
        <dsp:cNvPr id="0" name=""/>
        <dsp:cNvSpPr/>
      </dsp:nvSpPr>
      <dsp:spPr>
        <a:xfrm rot="18258192">
          <a:off x="766864" y="634336"/>
          <a:ext cx="92928" cy="0"/>
        </a:xfrm>
        <a:custGeom>
          <a:avLst/>
          <a:gdLst/>
          <a:ahLst/>
          <a:cxnLst/>
          <a:rect l="0" t="0" r="0" b="0"/>
          <a:pathLst>
            <a:path>
              <a:moveTo>
                <a:pt x="0" y="0"/>
              </a:moveTo>
              <a:lnTo>
                <a:pt x="92928"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797781" y="333283"/>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810603" y="346105"/>
        <a:ext cx="237026" cy="237026"/>
      </dsp:txXfrm>
    </dsp:sp>
    <dsp:sp modelId="{6D5854C3-AB3A-46BA-8C99-B03A74ABCCD8}">
      <dsp:nvSpPr>
        <dsp:cNvPr id="0" name=""/>
        <dsp:cNvSpPr/>
      </dsp:nvSpPr>
      <dsp:spPr>
        <a:xfrm rot="12600692">
          <a:off x="247596" y="699280"/>
          <a:ext cx="224864" cy="0"/>
        </a:xfrm>
        <a:custGeom>
          <a:avLst/>
          <a:gdLst/>
          <a:ahLst/>
          <a:cxnLst/>
          <a:rect l="0" t="0" r="0" b="0"/>
          <a:pathLst>
            <a:path>
              <a:moveTo>
                <a:pt x="0" y="0"/>
              </a:moveTo>
              <a:lnTo>
                <a:pt x="224864"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0" y="435847"/>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12822" y="448669"/>
        <a:ext cx="237026" cy="2370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4399" y="347997"/>
        <a:ext cx="237026" cy="2370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526744" y="732333"/>
          <a:ext cx="392045" cy="392045"/>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EQ3</a:t>
          </a:r>
        </a:p>
      </dsp:txBody>
      <dsp:txXfrm>
        <a:off x="545882" y="751471"/>
        <a:ext cx="353769" cy="353769"/>
      </dsp:txXfrm>
    </dsp:sp>
    <dsp:sp modelId="{642E91DC-91C9-4D2A-9166-AD7B95CACB23}">
      <dsp:nvSpPr>
        <dsp:cNvPr id="0" name=""/>
        <dsp:cNvSpPr/>
      </dsp:nvSpPr>
      <dsp:spPr>
        <a:xfrm rot="15794754">
          <a:off x="554211" y="603189"/>
          <a:ext cx="260093" cy="0"/>
        </a:xfrm>
        <a:custGeom>
          <a:avLst/>
          <a:gdLst/>
          <a:ahLst/>
          <a:cxnLst/>
          <a:rect l="0" t="0" r="0" b="0"/>
          <a:pathLst>
            <a:path>
              <a:moveTo>
                <a:pt x="0" y="0"/>
              </a:moveTo>
              <a:lnTo>
                <a:pt x="260093"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211375"/>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224197"/>
        <a:ext cx="237026" cy="237026"/>
      </dsp:txXfrm>
    </dsp:sp>
    <dsp:sp modelId="{C7025487-F037-4B33-8494-781AC824A857}">
      <dsp:nvSpPr>
        <dsp:cNvPr id="0" name=""/>
        <dsp:cNvSpPr/>
      </dsp:nvSpPr>
      <dsp:spPr>
        <a:xfrm rot="18119045">
          <a:off x="809632" y="668224"/>
          <a:ext cx="151166" cy="0"/>
        </a:xfrm>
        <a:custGeom>
          <a:avLst/>
          <a:gdLst/>
          <a:ahLst/>
          <a:cxnLst/>
          <a:rect l="0" t="0" r="0" b="0"/>
          <a:pathLst>
            <a:path>
              <a:moveTo>
                <a:pt x="0" y="0"/>
              </a:moveTo>
              <a:lnTo>
                <a:pt x="151166"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875931" y="341444"/>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888753" y="354266"/>
        <a:ext cx="237026" cy="237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476524" y="691857"/>
        <a:ext cx="353769" cy="353769"/>
      </dsp:txXfrm>
    </dsp:sp>
    <dsp:sp modelId="{642E91DC-91C9-4D2A-9166-AD7B95CACB23}">
      <dsp:nvSpPr>
        <dsp:cNvPr id="0" name=""/>
        <dsp:cNvSpPr/>
      </dsp:nvSpPr>
      <dsp:spPr>
        <a:xfrm rot="15814908">
          <a:off x="468473" y="527130"/>
          <a:ext cx="293015" cy="0"/>
        </a:xfrm>
        <a:custGeom>
          <a:avLst/>
          <a:gdLst/>
          <a:ahLst/>
          <a:cxnLst/>
          <a:rect l="0" t="0" r="0" b="0"/>
          <a:pathLst>
            <a:path>
              <a:moveTo>
                <a:pt x="0" y="0"/>
              </a:moveTo>
              <a:lnTo>
                <a:pt x="293015"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452494" y="118870"/>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465316" y="131692"/>
        <a:ext cx="237026" cy="237026"/>
      </dsp:txXfrm>
    </dsp:sp>
    <dsp:sp modelId="{C7025487-F037-4B33-8494-781AC824A857}">
      <dsp:nvSpPr>
        <dsp:cNvPr id="0" name=""/>
        <dsp:cNvSpPr/>
      </dsp:nvSpPr>
      <dsp:spPr>
        <a:xfrm rot="17913528">
          <a:off x="702645" y="576032"/>
          <a:ext cx="220162" cy="0"/>
        </a:xfrm>
        <a:custGeom>
          <a:avLst/>
          <a:gdLst/>
          <a:ahLst/>
          <a:cxnLst/>
          <a:rect l="0" t="0" r="0" b="0"/>
          <a:pathLst>
            <a:path>
              <a:moveTo>
                <a:pt x="0" y="0"/>
              </a:moveTo>
              <a:lnTo>
                <a:pt x="220162"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805500" y="216675"/>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818322" y="229497"/>
        <a:ext cx="237026" cy="237026"/>
      </dsp:txXfrm>
    </dsp:sp>
    <dsp:sp modelId="{6D5854C3-AB3A-46BA-8C99-B03A74ABCCD8}">
      <dsp:nvSpPr>
        <dsp:cNvPr id="0" name=""/>
        <dsp:cNvSpPr/>
      </dsp:nvSpPr>
      <dsp:spPr>
        <a:xfrm rot="13143602">
          <a:off x="234645" y="630658"/>
          <a:ext cx="250765" cy="0"/>
        </a:xfrm>
        <a:custGeom>
          <a:avLst/>
          <a:gdLst/>
          <a:ahLst/>
          <a:cxnLst/>
          <a:rect l="0" t="0" r="0" b="0"/>
          <a:pathLst>
            <a:path>
              <a:moveTo>
                <a:pt x="0" y="0"/>
              </a:moveTo>
              <a:lnTo>
                <a:pt x="250765" y="0"/>
              </a:lnTo>
            </a:path>
          </a:pathLst>
        </a:custGeom>
        <a:noFill/>
        <a:ln w="12700" cap="flat" cmpd="sng" algn="ctr">
          <a:solidFill>
            <a:srgbClr val="F6B11A"/>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0" y="313733"/>
          <a:ext cx="262670" cy="262670"/>
        </a:xfrm>
        <a:prstGeom prst="roundRect">
          <a:avLst/>
        </a:prstGeom>
        <a:solidFill>
          <a:srgbClr val="FFDE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12822" y="326555"/>
        <a:ext cx="237026" cy="237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EQ5</a:t>
          </a:r>
          <a:endParaRPr lang="en-US" sz="1100" kern="1200" dirty="0"/>
        </a:p>
      </dsp:txBody>
      <dsp:txXfrm>
        <a:off x="476524" y="691857"/>
        <a:ext cx="353769" cy="353769"/>
      </dsp:txXfrm>
    </dsp:sp>
    <dsp:sp modelId="{642E91DC-91C9-4D2A-9166-AD7B95CACB23}">
      <dsp:nvSpPr>
        <dsp:cNvPr id="0" name=""/>
        <dsp:cNvSpPr/>
      </dsp:nvSpPr>
      <dsp:spPr>
        <a:xfrm rot="15026148">
          <a:off x="514666" y="623957"/>
          <a:ext cx="103500" cy="0"/>
        </a:xfrm>
        <a:custGeom>
          <a:avLst/>
          <a:gdLst/>
          <a:ahLst/>
          <a:cxnLst/>
          <a:rect l="0" t="0" r="0" b="0"/>
          <a:pathLst>
            <a:path>
              <a:moveTo>
                <a:pt x="0" y="0"/>
              </a:moveTo>
              <a:lnTo>
                <a:pt x="103500"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371078" y="312524"/>
          <a:ext cx="262670" cy="262670"/>
        </a:xfrm>
        <a:prstGeom prst="roundRect">
          <a:avLst/>
        </a:prstGeom>
        <a:gradFill rotWithShape="0">
          <a:gsLst>
            <a:gs pos="0">
              <a:schemeClr val="accent6">
                <a:alpha val="90000"/>
                <a:hueOff val="0"/>
                <a:satOff val="0"/>
                <a:lumOff val="0"/>
                <a:alphaOff val="-13333"/>
                <a:lumMod val="110000"/>
                <a:satMod val="105000"/>
                <a:tint val="67000"/>
              </a:schemeClr>
            </a:gs>
            <a:gs pos="50000">
              <a:schemeClr val="accent6">
                <a:alpha val="90000"/>
                <a:hueOff val="0"/>
                <a:satOff val="0"/>
                <a:lumOff val="0"/>
                <a:alphaOff val="-13333"/>
                <a:lumMod val="105000"/>
                <a:satMod val="103000"/>
                <a:tint val="73000"/>
              </a:schemeClr>
            </a:gs>
            <a:gs pos="100000">
              <a:schemeClr val="accent6">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383900" y="325346"/>
        <a:ext cx="237026" cy="237026"/>
      </dsp:txXfrm>
    </dsp:sp>
    <dsp:sp modelId="{C7025487-F037-4B33-8494-781AC824A857}">
      <dsp:nvSpPr>
        <dsp:cNvPr id="0" name=""/>
        <dsp:cNvSpPr/>
      </dsp:nvSpPr>
      <dsp:spPr>
        <a:xfrm rot="18258192">
          <a:off x="766864" y="634336"/>
          <a:ext cx="92928" cy="0"/>
        </a:xfrm>
        <a:custGeom>
          <a:avLst/>
          <a:gdLst/>
          <a:ahLst/>
          <a:cxnLst/>
          <a:rect l="0" t="0" r="0" b="0"/>
          <a:pathLst>
            <a:path>
              <a:moveTo>
                <a:pt x="0" y="0"/>
              </a:moveTo>
              <a:lnTo>
                <a:pt x="92928"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797781" y="333283"/>
          <a:ext cx="262670" cy="262670"/>
        </a:xfrm>
        <a:prstGeom prst="roundRect">
          <a:avLst/>
        </a:prstGeom>
        <a:gradFill rotWithShape="0">
          <a:gsLst>
            <a:gs pos="0">
              <a:schemeClr val="accent6">
                <a:alpha val="90000"/>
                <a:hueOff val="0"/>
                <a:satOff val="0"/>
                <a:lumOff val="0"/>
                <a:alphaOff val="-26667"/>
                <a:lumMod val="110000"/>
                <a:satMod val="105000"/>
                <a:tint val="67000"/>
              </a:schemeClr>
            </a:gs>
            <a:gs pos="50000">
              <a:schemeClr val="accent6">
                <a:alpha val="90000"/>
                <a:hueOff val="0"/>
                <a:satOff val="0"/>
                <a:lumOff val="0"/>
                <a:alphaOff val="-26667"/>
                <a:lumMod val="105000"/>
                <a:satMod val="103000"/>
                <a:tint val="73000"/>
              </a:schemeClr>
            </a:gs>
            <a:gs pos="100000">
              <a:schemeClr val="accent6">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810603" y="346105"/>
        <a:ext cx="237026" cy="237026"/>
      </dsp:txXfrm>
    </dsp:sp>
    <dsp:sp modelId="{6D5854C3-AB3A-46BA-8C99-B03A74ABCCD8}">
      <dsp:nvSpPr>
        <dsp:cNvPr id="0" name=""/>
        <dsp:cNvSpPr/>
      </dsp:nvSpPr>
      <dsp:spPr>
        <a:xfrm rot="12600692">
          <a:off x="247596" y="699280"/>
          <a:ext cx="224864" cy="0"/>
        </a:xfrm>
        <a:custGeom>
          <a:avLst/>
          <a:gdLst/>
          <a:ahLst/>
          <a:cxnLst/>
          <a:rect l="0" t="0" r="0" b="0"/>
          <a:pathLst>
            <a:path>
              <a:moveTo>
                <a:pt x="0" y="0"/>
              </a:moveTo>
              <a:lnTo>
                <a:pt x="22486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0" y="435847"/>
          <a:ext cx="262670" cy="262670"/>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12822" y="448669"/>
        <a:ext cx="237026" cy="237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EQ5</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EQ4</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94399" y="347997"/>
        <a:ext cx="237026" cy="237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EQ3</a:t>
          </a:r>
          <a:endParaRPr lang="en-US" sz="1100" kern="1200" dirty="0"/>
        </a:p>
      </dsp:txBody>
      <dsp:txXfrm>
        <a:off x="476524" y="691857"/>
        <a:ext cx="353769" cy="353769"/>
      </dsp:txXfrm>
    </dsp:sp>
    <dsp:sp modelId="{642E91DC-91C9-4D2A-9166-AD7B95CACB23}">
      <dsp:nvSpPr>
        <dsp:cNvPr id="0" name=""/>
        <dsp:cNvSpPr/>
      </dsp:nvSpPr>
      <dsp:spPr>
        <a:xfrm rot="16200000">
          <a:off x="600451" y="619762"/>
          <a:ext cx="105914" cy="0"/>
        </a:xfrm>
        <a:custGeom>
          <a:avLst/>
          <a:gdLst/>
          <a:ahLst/>
          <a:cxnLst/>
          <a:rect l="0" t="0" r="0" b="0"/>
          <a:pathLst>
            <a:path>
              <a:moveTo>
                <a:pt x="0" y="0"/>
              </a:moveTo>
              <a:lnTo>
                <a:pt x="10591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4895" y="316956"/>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8049" y="320939"/>
        <a:ext cx="237026" cy="237026"/>
      </dsp:txXfrm>
    </dsp:sp>
    <dsp:sp modelId="{6D5854C3-AB3A-46BA-8C99-B03A74ABCCD8}">
      <dsp:nvSpPr>
        <dsp:cNvPr id="0" name=""/>
        <dsp:cNvSpPr/>
      </dsp:nvSpPr>
      <dsp:spPr>
        <a:xfrm rot="13344012">
          <a:off x="324211" y="638092"/>
          <a:ext cx="153210" cy="0"/>
        </a:xfrm>
        <a:custGeom>
          <a:avLst/>
          <a:gdLst/>
          <a:ahLst/>
          <a:cxnLst/>
          <a:rect l="0" t="0" r="0" b="0"/>
          <a:pathLst>
            <a:path>
              <a:moveTo>
                <a:pt x="0" y="0"/>
              </a:moveTo>
              <a:lnTo>
                <a:pt x="15321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81577" y="3351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4399" y="347997"/>
        <a:ext cx="237026" cy="237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57386"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EQ1</a:t>
          </a:r>
        </a:p>
      </dsp:txBody>
      <dsp:txXfrm>
        <a:off x="476524" y="691857"/>
        <a:ext cx="353769" cy="353769"/>
      </dsp:txXfrm>
    </dsp:sp>
    <dsp:sp modelId="{642E91DC-91C9-4D2A-9166-AD7B95CACB23}">
      <dsp:nvSpPr>
        <dsp:cNvPr id="0" name=""/>
        <dsp:cNvSpPr/>
      </dsp:nvSpPr>
      <dsp:spPr>
        <a:xfrm rot="16970805">
          <a:off x="534580" y="467695"/>
          <a:ext cx="420576" cy="0"/>
        </a:xfrm>
        <a:custGeom>
          <a:avLst/>
          <a:gdLst/>
          <a:ahLst/>
          <a:cxnLst/>
          <a:rect l="0" t="0" r="0" b="0"/>
          <a:pathLst>
            <a:path>
              <a:moveTo>
                <a:pt x="0" y="0"/>
              </a:moveTo>
              <a:lnTo>
                <a:pt x="42057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690241" y="0"/>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703063" y="12822"/>
        <a:ext cx="237026" cy="237026"/>
      </dsp:txXfrm>
    </dsp:sp>
    <dsp:sp modelId="{C7025487-F037-4B33-8494-781AC824A857}">
      <dsp:nvSpPr>
        <dsp:cNvPr id="0" name=""/>
        <dsp:cNvSpPr/>
      </dsp:nvSpPr>
      <dsp:spPr>
        <a:xfrm rot="18749052">
          <a:off x="810497" y="621753"/>
          <a:ext cx="138219" cy="0"/>
        </a:xfrm>
        <a:custGeom>
          <a:avLst/>
          <a:gdLst/>
          <a:ahLst/>
          <a:cxnLst/>
          <a:rect l="0" t="0" r="0" b="0"/>
          <a:pathLst>
            <a:path>
              <a:moveTo>
                <a:pt x="0" y="0"/>
              </a:moveTo>
              <a:lnTo>
                <a:pt x="1382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915227" y="308117"/>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928049" y="320939"/>
        <a:ext cx="237026" cy="237026"/>
      </dsp:txXfrm>
    </dsp:sp>
    <dsp:sp modelId="{6D5854C3-AB3A-46BA-8C99-B03A74ABCCD8}">
      <dsp:nvSpPr>
        <dsp:cNvPr id="0" name=""/>
        <dsp:cNvSpPr/>
      </dsp:nvSpPr>
      <dsp:spPr>
        <a:xfrm rot="15083820">
          <a:off x="469505" y="587987"/>
          <a:ext cx="178806" cy="0"/>
        </a:xfrm>
        <a:custGeom>
          <a:avLst/>
          <a:gdLst/>
          <a:ahLst/>
          <a:cxnLst/>
          <a:rect l="0" t="0" r="0" b="0"/>
          <a:pathLst>
            <a:path>
              <a:moveTo>
                <a:pt x="0" y="0"/>
              </a:moveTo>
              <a:lnTo>
                <a:pt x="17880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354845" y="24058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367667" y="253407"/>
        <a:ext cx="237026" cy="237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F7EC-402D-40D0-A6D4-60BD77109D6C}">
      <dsp:nvSpPr>
        <dsp:cNvPr id="0" name=""/>
        <dsp:cNvSpPr/>
      </dsp:nvSpPr>
      <dsp:spPr>
        <a:xfrm>
          <a:off x="488913" y="672719"/>
          <a:ext cx="392045" cy="3920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EQ2</a:t>
          </a:r>
        </a:p>
      </dsp:txBody>
      <dsp:txXfrm>
        <a:off x="508051" y="691857"/>
        <a:ext cx="353769" cy="353769"/>
      </dsp:txXfrm>
    </dsp:sp>
    <dsp:sp modelId="{642E91DC-91C9-4D2A-9166-AD7B95CACB23}">
      <dsp:nvSpPr>
        <dsp:cNvPr id="0" name=""/>
        <dsp:cNvSpPr/>
      </dsp:nvSpPr>
      <dsp:spPr>
        <a:xfrm rot="15950288">
          <a:off x="613721" y="619762"/>
          <a:ext cx="106194" cy="0"/>
        </a:xfrm>
        <a:custGeom>
          <a:avLst/>
          <a:gdLst/>
          <a:ahLst/>
          <a:cxnLst/>
          <a:rect l="0" t="0" r="0" b="0"/>
          <a:pathLst>
            <a:path>
              <a:moveTo>
                <a:pt x="0" y="0"/>
              </a:moveTo>
              <a:lnTo>
                <a:pt x="106194"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8C288-167B-4AB7-9A8F-589138D0C4D1}">
      <dsp:nvSpPr>
        <dsp:cNvPr id="0" name=""/>
        <dsp:cNvSpPr/>
      </dsp:nvSpPr>
      <dsp:spPr>
        <a:xfrm>
          <a:off x="522073" y="304134"/>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534895" y="316956"/>
        <a:ext cx="237026" cy="237026"/>
      </dsp:txXfrm>
    </dsp:sp>
    <dsp:sp modelId="{C7025487-F037-4B33-8494-781AC824A857}">
      <dsp:nvSpPr>
        <dsp:cNvPr id="0" name=""/>
        <dsp:cNvSpPr/>
      </dsp:nvSpPr>
      <dsp:spPr>
        <a:xfrm rot="18858829">
          <a:off x="839443" y="585179"/>
          <a:ext cx="244689" cy="0"/>
        </a:xfrm>
        <a:custGeom>
          <a:avLst/>
          <a:gdLst/>
          <a:ahLst/>
          <a:cxnLst/>
          <a:rect l="0" t="0" r="0" b="0"/>
          <a:pathLst>
            <a:path>
              <a:moveTo>
                <a:pt x="0" y="0"/>
              </a:moveTo>
              <a:lnTo>
                <a:pt x="24468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9B1D4-0776-4587-9E0A-EE87D9EF2DC1}">
      <dsp:nvSpPr>
        <dsp:cNvPr id="0" name=""/>
        <dsp:cNvSpPr/>
      </dsp:nvSpPr>
      <dsp:spPr>
        <a:xfrm>
          <a:off x="1044147" y="234968"/>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Var</a:t>
          </a:r>
        </a:p>
      </dsp:txBody>
      <dsp:txXfrm>
        <a:off x="1056969" y="247790"/>
        <a:ext cx="237026" cy="237026"/>
      </dsp:txXfrm>
    </dsp:sp>
    <dsp:sp modelId="{6D5854C3-AB3A-46BA-8C99-B03A74ABCCD8}">
      <dsp:nvSpPr>
        <dsp:cNvPr id="0" name=""/>
        <dsp:cNvSpPr/>
      </dsp:nvSpPr>
      <dsp:spPr>
        <a:xfrm rot="53734">
          <a:off x="880949" y="873082"/>
          <a:ext cx="163208" cy="0"/>
        </a:xfrm>
        <a:custGeom>
          <a:avLst/>
          <a:gdLst/>
          <a:ahLst/>
          <a:cxnLst/>
          <a:rect l="0" t="0" r="0" b="0"/>
          <a:pathLst>
            <a:path>
              <a:moveTo>
                <a:pt x="0" y="0"/>
              </a:moveTo>
              <a:lnTo>
                <a:pt x="16320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D19ED-EB37-4D49-8FE0-E3C8FCAEF29B}">
      <dsp:nvSpPr>
        <dsp:cNvPr id="0" name=""/>
        <dsp:cNvSpPr/>
      </dsp:nvSpPr>
      <dsp:spPr>
        <a:xfrm>
          <a:off x="1044147" y="745075"/>
          <a:ext cx="262670" cy="262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Par</a:t>
          </a:r>
        </a:p>
      </dsp:txBody>
      <dsp:txXfrm>
        <a:off x="1056969" y="757897"/>
        <a:ext cx="237026" cy="23702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BAB4-8A1E-47DE-8DDB-8FEBAD9658EC}" type="datetimeFigureOut">
              <a:rPr lang="en-US"/>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696DF-6A92-499F-B5ED-54B00BCF3B7B}" type="slidenum">
              <a:rPr lang="en-US"/>
              <a:t>‹#›</a:t>
            </a:fld>
            <a:endParaRPr lang="en-US"/>
          </a:p>
        </p:txBody>
      </p:sp>
    </p:spTree>
    <p:extLst>
      <p:ext uri="{BB962C8B-B14F-4D97-AF65-F5344CB8AC3E}">
        <p14:creationId xmlns:p14="http://schemas.microsoft.com/office/powerpoint/2010/main" val="371804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GGGI’s strong relationships with partner governments and in-country staff provide local economic, social, and environmental insights and create a long-term platform for stakeholder engagement, capacity building, and successful project implementation. In many of our in-country operations, GGGI works with National Designated Authorities (NDAs) and Direct Access Entities.</a:t>
            </a:r>
            <a:endParaRPr lang="en-KR"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To demonstrate our work, Ethiopia’s Climate-Resilient Green Economy (CRGE) was developed and launched in 2011 in Durban, South Africa with the support of GGGI. Additionally, GGGI supported the development of Fiji’s LT-LEDS, which was approved by the Government in November 2018 and launched on December 13 at COP24 in Katowice, Poland. Currently, GGGI is supporting the Governments of Tonga and Hungary to develop their LT-LEDS.</a:t>
            </a:r>
            <a:endParaRPr lang="en-KR" sz="1200" kern="1200">
              <a:solidFill>
                <a:schemeClr val="tx1"/>
              </a:solidFill>
              <a:effectLst/>
              <a:latin typeface="+mn-lt"/>
              <a:ea typeface="+mn-ea"/>
              <a:cs typeface="+mn-cs"/>
            </a:endParaRPr>
          </a:p>
          <a:p>
            <a:endParaRPr lang="en-K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696DF-6A92-499F-B5ED-54B00BCF3B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364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Green Logo bottom">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630" r="25000"/>
          <a:stretch/>
        </p:blipFill>
        <p:spPr>
          <a:xfrm>
            <a:off x="3" y="3323646"/>
            <a:ext cx="12191998" cy="3534355"/>
          </a:xfrm>
          <a:prstGeom prst="rect">
            <a:avLst/>
          </a:prstGeom>
        </p:spPr>
      </p:pic>
      <p:sp>
        <p:nvSpPr>
          <p:cNvPr id="2" name="Title 1"/>
          <p:cNvSpPr>
            <a:spLocks noGrp="1"/>
          </p:cNvSpPr>
          <p:nvPr>
            <p:ph type="ctrTitle"/>
          </p:nvPr>
        </p:nvSpPr>
        <p:spPr>
          <a:xfrm>
            <a:off x="1" y="1426009"/>
            <a:ext cx="6409346" cy="1130435"/>
          </a:xfrm>
        </p:spPr>
        <p:txBody>
          <a:bodyPr anchor="b">
            <a:normAutofit/>
          </a:bodyPr>
          <a:lstStyle>
            <a:lvl1pPr marL="341317" indent="0" algn="l">
              <a:defRPr sz="2800" b="1">
                <a:solidFill>
                  <a:schemeClr val="tx1">
                    <a:lumMod val="75000"/>
                  </a:schemeClr>
                </a:solidFill>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 y="2572139"/>
            <a:ext cx="6409346" cy="512897"/>
          </a:xfrm>
        </p:spPr>
        <p:txBody>
          <a:bodyPr anchor="ctr">
            <a:normAutofit/>
          </a:bodyPr>
          <a:lstStyle>
            <a:lvl1pPr marL="0" indent="341317" algn="l">
              <a:buNone/>
              <a:defRPr sz="2000" b="1">
                <a:solidFill>
                  <a:schemeClr val="tx1">
                    <a:lumMod val="75000"/>
                  </a:schemeClr>
                </a:solidFill>
                <a:latin typeface="Lato" panose="020F05020202040302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1"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03404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78861-9695-4516-9AB0-7AB96960DF1D}" type="slidenum">
              <a:rPr lang="en-US" smtClean="0"/>
              <a:pPr/>
              <a:t>‹#›</a:t>
            </a:fld>
            <a:endParaRPr lang="en-US"/>
          </a:p>
        </p:txBody>
      </p:sp>
      <p:sp>
        <p:nvSpPr>
          <p:cNvPr id="6" name="Rectangle 5"/>
          <p:cNvSpPr/>
          <p:nvPr userDrawn="1"/>
        </p:nvSpPr>
        <p:spPr>
          <a:xfrm>
            <a:off x="0" y="-19048"/>
            <a:ext cx="12192000" cy="6877049"/>
          </a:xfrm>
          <a:prstGeom prst="rect">
            <a:avLst/>
          </a:prstGeom>
          <a:solidFill>
            <a:srgbClr val="0B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userDrawn="1"/>
        </p:nvSpPr>
        <p:spPr>
          <a:xfrm>
            <a:off x="-36096" y="2434875"/>
            <a:ext cx="12192000" cy="523220"/>
          </a:xfrm>
          <a:prstGeom prst="rect">
            <a:avLst/>
          </a:prstGeom>
          <a:noFill/>
        </p:spPr>
        <p:txBody>
          <a:bodyPr wrap="square" rtlCol="0">
            <a:spAutoFit/>
          </a:bodyPr>
          <a:lstStyle/>
          <a:p>
            <a:pPr algn="ctr"/>
            <a:r>
              <a:rPr lang="en-US" sz="2800" b="1" dirty="0">
                <a:solidFill>
                  <a:srgbClr val="FFFFFF"/>
                </a:solidFill>
                <a:latin typeface="Lato" panose="020F0502020204030203" pitchFamily="34" charset="0"/>
              </a:rPr>
              <a:t>Thank You</a:t>
            </a:r>
            <a:endParaRPr lang="en-US" sz="2400" b="1" dirty="0">
              <a:solidFill>
                <a:srgbClr val="FFFFFF"/>
              </a:solidFill>
              <a:latin typeface="Lato" panose="020F0502020204030203"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31948" b="30771"/>
          <a:stretch/>
        </p:blipFill>
        <p:spPr>
          <a:xfrm>
            <a:off x="467033" y="5392970"/>
            <a:ext cx="1803851" cy="672492"/>
          </a:xfrm>
          <a:prstGeom prst="rect">
            <a:avLst/>
          </a:prstGeom>
        </p:spPr>
      </p:pic>
      <p:sp>
        <p:nvSpPr>
          <p:cNvPr id="9" name="TextBox 8"/>
          <p:cNvSpPr txBox="1"/>
          <p:nvPr userDrawn="1"/>
        </p:nvSpPr>
        <p:spPr>
          <a:xfrm>
            <a:off x="467035" y="6002650"/>
            <a:ext cx="1890062" cy="307777"/>
          </a:xfrm>
          <a:prstGeom prst="rect">
            <a:avLst/>
          </a:prstGeom>
          <a:noFill/>
        </p:spPr>
        <p:txBody>
          <a:bodyPr wrap="square" rtlCol="0">
            <a:spAutoFit/>
          </a:bodyPr>
          <a:lstStyle/>
          <a:p>
            <a:r>
              <a:rPr lang="en-US" sz="1400" dirty="0">
                <a:solidFill>
                  <a:schemeClr val="bg1"/>
                </a:solidFill>
                <a:latin typeface="Lato" panose="020F0502020204030203" pitchFamily="34" charset="0"/>
                <a:cs typeface="Helvetica"/>
              </a:rPr>
              <a:t>www.gggi.org</a:t>
            </a:r>
          </a:p>
        </p:txBody>
      </p:sp>
      <p:cxnSp>
        <p:nvCxnSpPr>
          <p:cNvPr id="10" name="Straight Connector 9"/>
          <p:cNvCxnSpPr/>
          <p:nvPr userDrawn="1"/>
        </p:nvCxnSpPr>
        <p:spPr>
          <a:xfrm>
            <a:off x="4140727" y="3019656"/>
            <a:ext cx="3838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10350463" y="6065463"/>
            <a:ext cx="622338" cy="606779"/>
          </a:xfrm>
          <a:prstGeom prst="rect">
            <a:avLst/>
          </a:prstGeom>
        </p:spPr>
      </p:pic>
      <p:pic>
        <p:nvPicPr>
          <p:cNvPr id="12" name="Picture 11"/>
          <p:cNvPicPr>
            <a:picLocks noChangeAspect="1"/>
          </p:cNvPicPr>
          <p:nvPr userDrawn="1"/>
        </p:nvPicPr>
        <p:blipFill>
          <a:blip r:embed="rId4"/>
          <a:stretch>
            <a:fillRect/>
          </a:stretch>
        </p:blipFill>
        <p:spPr>
          <a:xfrm>
            <a:off x="11103132" y="6065463"/>
            <a:ext cx="611383" cy="611383"/>
          </a:xfrm>
          <a:prstGeom prst="rect">
            <a:avLst/>
          </a:prstGeom>
        </p:spPr>
      </p:pic>
      <p:sp>
        <p:nvSpPr>
          <p:cNvPr id="13" name="TextBox 12"/>
          <p:cNvSpPr txBox="1"/>
          <p:nvPr userDrawn="1"/>
        </p:nvSpPr>
        <p:spPr>
          <a:xfrm>
            <a:off x="10175622" y="5392971"/>
            <a:ext cx="2057527" cy="536685"/>
          </a:xfrm>
          <a:prstGeom prst="rect">
            <a:avLst/>
          </a:prstGeom>
          <a:noFill/>
        </p:spPr>
        <p:txBody>
          <a:bodyPr wrap="square" rtlCol="0">
            <a:spAutoFit/>
          </a:bodyPr>
          <a:lstStyle/>
          <a:p>
            <a:r>
              <a:rPr lang="en-US" sz="1400" dirty="0">
                <a:solidFill>
                  <a:schemeClr val="bg1"/>
                </a:solidFill>
                <a:latin typeface="Lato" panose="020F0502020204030203" pitchFamily="34" charset="0"/>
                <a:cs typeface="Helvetica"/>
              </a:rPr>
              <a:t>Follow our Activities on Facebook and Twitter</a:t>
            </a:r>
          </a:p>
        </p:txBody>
      </p:sp>
    </p:spTree>
    <p:extLst>
      <p:ext uri="{BB962C8B-B14F-4D97-AF65-F5344CB8AC3E}">
        <p14:creationId xmlns:p14="http://schemas.microsoft.com/office/powerpoint/2010/main" val="410913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468171" cy="1325563"/>
          </a:xfrm>
        </p:spPr>
        <p:txBody>
          <a:bodyPr/>
          <a:lstStyle>
            <a:lvl1pPr>
              <a:defRPr>
                <a:solidFill>
                  <a:schemeClr val="tx1">
                    <a:lumMod val="75000"/>
                  </a:schemeClr>
                </a:solidFill>
                <a:latin typeface="Lat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100724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 name="Footer Placeholder 2"/>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318746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1165252"/>
            <a:ext cx="3932236" cy="1043874"/>
          </a:xfrm>
        </p:spPr>
        <p:txBody>
          <a:bodyPr anchor="b">
            <a:noAutofit/>
          </a:bodyPr>
          <a:lstStyle>
            <a:lvl1pPr>
              <a:defRPr sz="3600">
                <a:solidFill>
                  <a:srgbClr val="09B89D"/>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5183188" y="1626500"/>
            <a:ext cx="6172201" cy="4234551"/>
          </a:xfrm>
        </p:spPr>
        <p:txBody>
          <a:bodyPr/>
          <a:lstStyle>
            <a:lvl1pPr>
              <a:defRPr sz="3200">
                <a:solidFill>
                  <a:schemeClr val="tx1">
                    <a:lumMod val="75000"/>
                  </a:schemeClr>
                </a:solidFill>
                <a:latin typeface="Lato" panose="020F0502020204030203" pitchFamily="34" charset="0"/>
              </a:defRPr>
            </a:lvl1pPr>
            <a:lvl2pPr>
              <a:defRPr sz="2800">
                <a:solidFill>
                  <a:schemeClr val="tx1">
                    <a:lumMod val="75000"/>
                  </a:schemeClr>
                </a:solidFill>
                <a:latin typeface="Lato" panose="020F0502020204030203" pitchFamily="34" charset="0"/>
              </a:defRPr>
            </a:lvl2pPr>
            <a:lvl3pPr>
              <a:defRPr sz="2400">
                <a:solidFill>
                  <a:schemeClr val="tx1">
                    <a:lumMod val="75000"/>
                  </a:schemeClr>
                </a:solidFill>
                <a:latin typeface="Lato" panose="020F0502020204030203" pitchFamily="34" charset="0"/>
              </a:defRPr>
            </a:lvl3pPr>
            <a:lvl4pPr>
              <a:defRPr sz="2000">
                <a:solidFill>
                  <a:schemeClr val="tx1">
                    <a:lumMod val="75000"/>
                  </a:schemeClr>
                </a:solidFill>
                <a:latin typeface="Lato" panose="020F0502020204030203" pitchFamily="34" charset="0"/>
              </a:defRPr>
            </a:lvl4pPr>
            <a:lvl5pPr>
              <a:defRPr sz="2000">
                <a:solidFill>
                  <a:schemeClr val="tx1">
                    <a:lumMod val="75000"/>
                  </a:schemeClr>
                </a:solidFill>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90" y="2209126"/>
            <a:ext cx="3932236" cy="3659862"/>
          </a:xfrm>
        </p:spPr>
        <p:txBody>
          <a:bodyPr/>
          <a:lstStyle>
            <a:lvl1pPr marL="0" indent="0">
              <a:buNone/>
              <a:defRPr sz="1600">
                <a:solidFill>
                  <a:schemeClr val="tx1">
                    <a:lumMod val="75000"/>
                  </a:schemeClr>
                </a:solidFill>
                <a:latin typeface="Lato" panose="020F0502020204030203" pitchFamily="34" charset="0"/>
              </a:defRPr>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33265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solidFill>
                  <a:schemeClr val="tx1">
                    <a:lumMod val="75000"/>
                  </a:schemeClr>
                </a:solidFill>
                <a:latin typeface="Lato" panose="020F0502020204030203"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solidFill>
                  <a:schemeClr val="tx1">
                    <a:lumMod val="75000"/>
                  </a:schemeClr>
                </a:solidFill>
                <a:latin typeface="Lato" panose="020F0502020204030203" pitchFamily="34" charset="0"/>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solidFill>
                  <a:schemeClr val="tx1">
                    <a:lumMod val="75000"/>
                  </a:schemeClr>
                </a:solidFill>
                <a:latin typeface="Lato" panose="020F0502020204030203" pitchFamily="34" charset="0"/>
              </a:defRPr>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135907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38190" y="2265364"/>
            <a:ext cx="6192837" cy="903287"/>
          </a:xfrm>
          <a:prstGeom prst="rect">
            <a:avLst/>
          </a:prstGeom>
        </p:spPr>
        <p:txBody>
          <a:bodyPr/>
          <a:lstStyle>
            <a:lvl1pPr marL="0" marR="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sz="6000">
                <a:solidFill>
                  <a:srgbClr val="04B89A"/>
                </a:solidFill>
                <a:latin typeface="Lato" panose="020F0502020204030203"/>
              </a:defRPr>
            </a:lvl1pPr>
          </a:lstStyle>
          <a:p>
            <a:pPr lvl="0"/>
            <a:endParaRPr lang="en-US" dirty="0"/>
          </a:p>
        </p:txBody>
      </p:sp>
      <p:sp>
        <p:nvSpPr>
          <p:cNvPr id="12" name="Text Placeholder 11"/>
          <p:cNvSpPr>
            <a:spLocks noGrp="1"/>
          </p:cNvSpPr>
          <p:nvPr>
            <p:ph type="body" sz="quarter" idx="11"/>
          </p:nvPr>
        </p:nvSpPr>
        <p:spPr>
          <a:xfrm>
            <a:off x="738190" y="3532909"/>
            <a:ext cx="10463212" cy="2950441"/>
          </a:xfrm>
          <a:prstGeom prst="rect">
            <a:avLst/>
          </a:prstGeom>
        </p:spPr>
        <p:txBody>
          <a:bodyPr/>
          <a:lstStyle>
            <a:lvl1pPr marL="0" indent="0">
              <a:buNone/>
              <a:defRPr sz="2800">
                <a:solidFill>
                  <a:schemeClr val="tx1">
                    <a:lumMod val="75000"/>
                  </a:schemeClr>
                </a:solidFill>
                <a:latin typeface="Lato" panose="020F0502020204030203"/>
              </a:defRPr>
            </a:lvl1pPr>
            <a:lvl2pPr>
              <a:defRPr sz="3200">
                <a:latin typeface="Lato" panose="020F0502020204030203"/>
              </a:defRPr>
            </a:lvl2pPr>
            <a:lvl3pPr>
              <a:defRPr sz="3200">
                <a:latin typeface="Lato" panose="020F0502020204030203"/>
              </a:defRPr>
            </a:lvl3pPr>
            <a:lvl4pPr>
              <a:defRPr sz="3200">
                <a:latin typeface="Lato" panose="020F0502020204030203"/>
              </a:defRPr>
            </a:lvl4pPr>
            <a:lvl5pPr>
              <a:defRPr sz="3200">
                <a:latin typeface="Lato" panose="020F0502020204030203"/>
              </a:defRPr>
            </a:lvl5pPr>
          </a:lstStyle>
          <a:p>
            <a:pPr lvl="0"/>
            <a:endParaRPr lang="en-GB" dirty="0"/>
          </a:p>
        </p:txBody>
      </p:sp>
    </p:spTree>
    <p:extLst>
      <p:ext uri="{BB962C8B-B14F-4D97-AF65-F5344CB8AC3E}">
        <p14:creationId xmlns:p14="http://schemas.microsoft.com/office/powerpoint/2010/main" val="199727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Green Logo bottom">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9597" r="25000"/>
          <a:stretch/>
        </p:blipFill>
        <p:spPr>
          <a:xfrm>
            <a:off x="0" y="3772966"/>
            <a:ext cx="12191999" cy="3085034"/>
          </a:xfrm>
          <a:prstGeom prst="rect">
            <a:avLst/>
          </a:prstGeom>
        </p:spPr>
      </p:pic>
      <p:sp>
        <p:nvSpPr>
          <p:cNvPr id="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schemeClr>
                </a:solidFill>
                <a:latin typeface="Lato" panose="020F0502020204030203" pitchFamily="34" charset="0"/>
              </a:defRPr>
            </a:lvl1pPr>
          </a:lstStyle>
          <a:p>
            <a:r>
              <a:rPr lang="en-US"/>
              <a:t>Click to edit Master title style</a:t>
            </a:r>
          </a:p>
        </p:txBody>
      </p:sp>
      <p:sp>
        <p:nvSpPr>
          <p:cNvPr id="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tx1">
                    <a:lumMod val="75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49"/>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54162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tx1">
                    <a:lumMod val="75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8" t="8414" r="78" b="39412"/>
          <a:stretch/>
        </p:blipFill>
        <p:spPr>
          <a:xfrm>
            <a:off x="-9526" y="3314700"/>
            <a:ext cx="12201525" cy="3543300"/>
          </a:xfrm>
          <a:prstGeom prst="rect">
            <a:avLst/>
          </a:prstGeom>
        </p:spPr>
      </p:pic>
    </p:spTree>
    <p:extLst>
      <p:ext uri="{BB962C8B-B14F-4D97-AF65-F5344CB8AC3E}">
        <p14:creationId xmlns:p14="http://schemas.microsoft.com/office/powerpoint/2010/main" val="174448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tx1">
                    <a:lumMod val="75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 t="30651" r="-106" b="17528"/>
          <a:stretch/>
        </p:blipFill>
        <p:spPr>
          <a:xfrm>
            <a:off x="-9525" y="3305175"/>
            <a:ext cx="12211050" cy="3552825"/>
          </a:xfrm>
          <a:prstGeom prst="rect">
            <a:avLst/>
          </a:prstGeom>
        </p:spPr>
      </p:pic>
    </p:spTree>
    <p:extLst>
      <p:ext uri="{BB962C8B-B14F-4D97-AF65-F5344CB8AC3E}">
        <p14:creationId xmlns:p14="http://schemas.microsoft.com/office/powerpoint/2010/main" val="120488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schemeClr>
                </a:solidFill>
                <a:latin typeface="Lato" panose="020F050202020403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406077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Insert</a:t>
            </a:r>
            <a:r>
              <a:rPr lang="en-US" sz="1800" baseline="0" dirty="0"/>
              <a:t> Photo</a:t>
            </a:r>
            <a:endParaRPr lang="en-US" sz="1800" dirty="0"/>
          </a:p>
        </p:txBody>
      </p:sp>
      <p:sp>
        <p:nvSpPr>
          <p:cNvPr id="32" name="Title 1"/>
          <p:cNvSpPr>
            <a:spLocks noGrp="1"/>
          </p:cNvSpPr>
          <p:nvPr>
            <p:ph type="ctrTitle"/>
          </p:nvPr>
        </p:nvSpPr>
        <p:spPr>
          <a:xfrm>
            <a:off x="1" y="1426009"/>
            <a:ext cx="6409346" cy="1130435"/>
          </a:xfrm>
        </p:spPr>
        <p:txBody>
          <a:bodyPr anchor="b">
            <a:normAutofit/>
          </a:bodyPr>
          <a:lstStyle>
            <a:lvl1pPr marL="341317" indent="0" algn="l">
              <a:defRPr sz="2800" b="1">
                <a:solidFill>
                  <a:schemeClr val="tx1">
                    <a:lumMod val="75000"/>
                  </a:schemeClr>
                </a:solidFill>
                <a:latin typeface="Lato" panose="020F0502020204030203" pitchFamily="34" charset="0"/>
              </a:defRPr>
            </a:lvl1pPr>
          </a:lstStyle>
          <a:p>
            <a:r>
              <a:rPr lang="en-US" dirty="0"/>
              <a:t>Click to edit Master title style</a:t>
            </a:r>
          </a:p>
        </p:txBody>
      </p:sp>
      <p:sp>
        <p:nvSpPr>
          <p:cNvPr id="33" name="Subtitle 2"/>
          <p:cNvSpPr>
            <a:spLocks noGrp="1"/>
          </p:cNvSpPr>
          <p:nvPr>
            <p:ph type="subTitle" idx="1"/>
          </p:nvPr>
        </p:nvSpPr>
        <p:spPr>
          <a:xfrm>
            <a:off x="1" y="2572139"/>
            <a:ext cx="6409346" cy="512897"/>
          </a:xfrm>
        </p:spPr>
        <p:txBody>
          <a:bodyPr anchor="ctr">
            <a:normAutofit/>
          </a:bodyPr>
          <a:lstStyle>
            <a:lvl1pPr marL="0" indent="341317" algn="l">
              <a:buNone/>
              <a:defRPr sz="2000" b="1">
                <a:solidFill>
                  <a:schemeClr val="tx1">
                    <a:lumMod val="75000"/>
                  </a:schemeClr>
                </a:solidFill>
                <a:latin typeface="Lato" panose="020F05020202040302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34" name="Date Placeholder 3"/>
          <p:cNvSpPr>
            <a:spLocks noGrp="1"/>
          </p:cNvSpPr>
          <p:nvPr>
            <p:ph type="dt" sz="half" idx="10"/>
          </p:nvPr>
        </p:nvSpPr>
        <p:spPr>
          <a:xfrm>
            <a:off x="838201"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2" y="6356351"/>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1" y="6356351"/>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8" t="30139" r="-78" b="18194"/>
          <a:stretch/>
        </p:blipFill>
        <p:spPr>
          <a:xfrm>
            <a:off x="0" y="3314700"/>
            <a:ext cx="12192000" cy="3543300"/>
          </a:xfrm>
          <a:prstGeom prst="rect">
            <a:avLst/>
          </a:prstGeom>
        </p:spPr>
      </p:pic>
    </p:spTree>
    <p:extLst>
      <p:ext uri="{BB962C8B-B14F-4D97-AF65-F5344CB8AC3E}">
        <p14:creationId xmlns:p14="http://schemas.microsoft.com/office/powerpoint/2010/main" val="273986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9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9"/>
            <a:ext cx="10515600" cy="862012"/>
          </a:xfrm>
        </p:spPr>
        <p:txBody>
          <a:bodyPr anchor="ctr">
            <a:normAutofit/>
          </a:bodyPr>
          <a:lstStyle>
            <a:lvl1pPr algn="l">
              <a:defRPr sz="3600">
                <a:solidFill>
                  <a:schemeClr val="bg1"/>
                </a:solidFill>
                <a:latin typeface="Lato" panose="020F0502020204030203"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latin typeface="Lato" panose="020F0502020204030203" pitchFamily="34" charset="0"/>
              </a:defRPr>
            </a:lvl1pPr>
          </a:lstStyle>
          <a:p>
            <a:fld id="{41A78861-9695-4516-9AB0-7AB96960DF1D}" type="slidenum">
              <a:rPr lang="en-US" smtClean="0"/>
              <a:pPr/>
              <a:t>‹#›</a:t>
            </a:fld>
            <a:endParaRPr lang="en-US"/>
          </a:p>
        </p:txBody>
      </p:sp>
      <p:sp>
        <p:nvSpPr>
          <p:cNvPr id="11" name="object 3"/>
          <p:cNvSpPr/>
          <p:nvPr userDrawn="1"/>
        </p:nvSpPr>
        <p:spPr>
          <a:xfrm>
            <a:off x="3285194" y="4669441"/>
            <a:ext cx="1630114" cy="2188666"/>
          </a:xfrm>
          <a:custGeom>
            <a:avLst/>
            <a:gdLst/>
            <a:ahLst/>
            <a:cxnLst/>
            <a:rect l="l" t="t" r="r" b="b"/>
            <a:pathLst>
              <a:path w="2318385" h="3112770">
                <a:moveTo>
                  <a:pt x="57492" y="0"/>
                </a:moveTo>
                <a:lnTo>
                  <a:pt x="0" y="41782"/>
                </a:lnTo>
                <a:lnTo>
                  <a:pt x="2229942" y="3112617"/>
                </a:lnTo>
                <a:lnTo>
                  <a:pt x="2317775" y="3112617"/>
                </a:lnTo>
                <a:lnTo>
                  <a:pt x="57492" y="0"/>
                </a:lnTo>
                <a:close/>
              </a:path>
            </a:pathLst>
          </a:custGeom>
          <a:solidFill>
            <a:srgbClr val="0A7A64"/>
          </a:solidFill>
        </p:spPr>
        <p:txBody>
          <a:bodyPr wrap="square" lIns="0" tIns="0" rIns="0" bIns="0" rtlCol="0"/>
          <a:lstStyle/>
          <a:p>
            <a:endParaRPr sz="1266"/>
          </a:p>
        </p:txBody>
      </p:sp>
      <p:sp>
        <p:nvSpPr>
          <p:cNvPr id="12" name="object 5"/>
          <p:cNvSpPr/>
          <p:nvPr userDrawn="1"/>
        </p:nvSpPr>
        <p:spPr>
          <a:xfrm>
            <a:off x="2363853" y="3467058"/>
            <a:ext cx="1846213" cy="3391049"/>
          </a:xfrm>
          <a:custGeom>
            <a:avLst/>
            <a:gdLst/>
            <a:ahLst/>
            <a:cxnLst/>
            <a:rect l="l" t="t" r="r" b="b"/>
            <a:pathLst>
              <a:path w="2625725" h="4822825">
                <a:moveTo>
                  <a:pt x="62763" y="0"/>
                </a:moveTo>
                <a:lnTo>
                  <a:pt x="0" y="33375"/>
                </a:lnTo>
                <a:lnTo>
                  <a:pt x="2544991" y="4822672"/>
                </a:lnTo>
                <a:lnTo>
                  <a:pt x="2625496" y="4822672"/>
                </a:lnTo>
                <a:lnTo>
                  <a:pt x="62763" y="0"/>
                </a:lnTo>
                <a:close/>
              </a:path>
            </a:pathLst>
          </a:custGeom>
          <a:solidFill>
            <a:srgbClr val="FFFFFF"/>
          </a:solidFill>
        </p:spPr>
        <p:txBody>
          <a:bodyPr wrap="square" lIns="0" tIns="0" rIns="0" bIns="0" rtlCol="0"/>
          <a:lstStyle/>
          <a:p>
            <a:endParaRPr sz="1266"/>
          </a:p>
        </p:txBody>
      </p:sp>
      <p:sp>
        <p:nvSpPr>
          <p:cNvPr id="13" name="object 6"/>
          <p:cNvSpPr/>
          <p:nvPr userDrawn="1"/>
        </p:nvSpPr>
        <p:spPr>
          <a:xfrm>
            <a:off x="8965260" y="0"/>
            <a:ext cx="1576983" cy="5332809"/>
          </a:xfrm>
          <a:custGeom>
            <a:avLst/>
            <a:gdLst/>
            <a:ahLst/>
            <a:cxnLst/>
            <a:rect l="l" t="t" r="r" b="b"/>
            <a:pathLst>
              <a:path w="2242820" h="7584440">
                <a:moveTo>
                  <a:pt x="2242642" y="0"/>
                </a:moveTo>
                <a:lnTo>
                  <a:pt x="2168690" y="0"/>
                </a:lnTo>
                <a:lnTo>
                  <a:pt x="0" y="7564577"/>
                </a:lnTo>
                <a:lnTo>
                  <a:pt x="68326" y="7584173"/>
                </a:lnTo>
                <a:lnTo>
                  <a:pt x="2242642" y="0"/>
                </a:lnTo>
                <a:close/>
              </a:path>
            </a:pathLst>
          </a:custGeom>
          <a:solidFill>
            <a:srgbClr val="FFFFFF"/>
          </a:solidFill>
        </p:spPr>
        <p:txBody>
          <a:bodyPr wrap="square" lIns="0" tIns="0" rIns="0" bIns="0" rtlCol="0"/>
          <a:lstStyle/>
          <a:p>
            <a:endParaRPr sz="1266"/>
          </a:p>
        </p:txBody>
      </p:sp>
      <p:sp>
        <p:nvSpPr>
          <p:cNvPr id="14" name="object 14"/>
          <p:cNvSpPr/>
          <p:nvPr userDrawn="1"/>
        </p:nvSpPr>
        <p:spPr>
          <a:xfrm>
            <a:off x="9515026" y="0"/>
            <a:ext cx="133052" cy="727770"/>
          </a:xfrm>
          <a:custGeom>
            <a:avLst/>
            <a:gdLst/>
            <a:ahLst/>
            <a:cxnLst/>
            <a:rect l="l" t="t" r="r" b="b"/>
            <a:pathLst>
              <a:path w="189229" h="1035050">
                <a:moveTo>
                  <a:pt x="188950" y="0"/>
                </a:moveTo>
                <a:lnTo>
                  <a:pt x="163245" y="0"/>
                </a:lnTo>
                <a:lnTo>
                  <a:pt x="0" y="1031087"/>
                </a:lnTo>
                <a:lnTo>
                  <a:pt x="25082" y="1035062"/>
                </a:lnTo>
                <a:lnTo>
                  <a:pt x="188950" y="0"/>
                </a:lnTo>
                <a:close/>
              </a:path>
            </a:pathLst>
          </a:custGeom>
          <a:solidFill>
            <a:srgbClr val="FFFFFF"/>
          </a:solidFill>
        </p:spPr>
        <p:txBody>
          <a:bodyPr wrap="square" lIns="0" tIns="0" rIns="0" bIns="0" rtlCol="0"/>
          <a:lstStyle/>
          <a:p>
            <a:endParaRPr sz="1266"/>
          </a:p>
        </p:txBody>
      </p:sp>
      <p:pic>
        <p:nvPicPr>
          <p:cNvPr id="4" name="Picture 3">
            <a:extLst>
              <a:ext uri="{FF2B5EF4-FFF2-40B4-BE49-F238E27FC236}">
                <a16:creationId xmlns:a16="http://schemas.microsoft.com/office/drawing/2014/main" id="{7F225265-052A-490C-877A-A0A644558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9757" y="436027"/>
            <a:ext cx="1843452" cy="687228"/>
          </a:xfrm>
          <a:prstGeom prst="rect">
            <a:avLst/>
          </a:prstGeom>
        </p:spPr>
      </p:pic>
    </p:spTree>
    <p:extLst>
      <p:ext uri="{BB962C8B-B14F-4D97-AF65-F5344CB8AC3E}">
        <p14:creationId xmlns:p14="http://schemas.microsoft.com/office/powerpoint/2010/main" val="17683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schemeClr>
                </a:solidFill>
                <a:latin typeface="Lato" panose="020F050202020403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68736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536224" cy="1325563"/>
          </a:xfrm>
        </p:spPr>
        <p:txBody>
          <a:bodyPr/>
          <a:lstStyle>
            <a:lvl1pPr>
              <a:defRPr>
                <a:solidFill>
                  <a:schemeClr val="tx1">
                    <a:lumMod val="75000"/>
                  </a:schemeClr>
                </a:solidFill>
                <a:latin typeface="Lato" panose="020F050202020403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9B89D"/>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9B89D"/>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8" name="Footer Placeholder 7"/>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85056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78861-9695-4516-9AB0-7AB96960DF1D}" type="slidenum">
              <a:rPr lang="en-US" smtClean="0"/>
              <a:pPr/>
              <a:t>‹#›</a:t>
            </a:fld>
            <a:endParaRPr lang="en-US"/>
          </a:p>
        </p:txBody>
      </p:sp>
      <p:sp>
        <p:nvSpPr>
          <p:cNvPr id="6" name="Rectangle 5"/>
          <p:cNvSpPr/>
          <p:nvPr userDrawn="1"/>
        </p:nvSpPr>
        <p:spPr>
          <a:xfrm>
            <a:off x="0" y="-19049"/>
            <a:ext cx="12192000" cy="6877049"/>
          </a:xfrm>
          <a:prstGeom prst="rect">
            <a:avLst/>
          </a:prstGeom>
          <a:solidFill>
            <a:srgbClr val="0B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096" y="2434875"/>
            <a:ext cx="12192000" cy="523220"/>
          </a:xfrm>
          <a:prstGeom prst="rect">
            <a:avLst/>
          </a:prstGeom>
          <a:noFill/>
        </p:spPr>
        <p:txBody>
          <a:bodyPr wrap="square" rtlCol="0">
            <a:spAutoFit/>
          </a:bodyPr>
          <a:lstStyle/>
          <a:p>
            <a:pPr algn="ctr"/>
            <a:r>
              <a:rPr lang="en-US" sz="2800" b="1">
                <a:solidFill>
                  <a:srgbClr val="FFFFFF"/>
                </a:solidFill>
                <a:latin typeface="Lato" panose="020F0502020204030203" pitchFamily="34" charset="0"/>
              </a:rPr>
              <a:t>Thank You</a:t>
            </a:r>
            <a:endParaRPr lang="en-US" sz="2400" b="1">
              <a:solidFill>
                <a:srgbClr val="FFFFFF"/>
              </a:solidFill>
              <a:latin typeface="Lato" panose="020F0502020204030203" pitchFamily="34" charset="0"/>
            </a:endParaRPr>
          </a:p>
        </p:txBody>
      </p:sp>
      <p:sp>
        <p:nvSpPr>
          <p:cNvPr id="9" name="TextBox 8"/>
          <p:cNvSpPr txBox="1"/>
          <p:nvPr userDrawn="1"/>
        </p:nvSpPr>
        <p:spPr>
          <a:xfrm>
            <a:off x="467034" y="6002650"/>
            <a:ext cx="1890062" cy="307777"/>
          </a:xfrm>
          <a:prstGeom prst="rect">
            <a:avLst/>
          </a:prstGeom>
          <a:noFill/>
        </p:spPr>
        <p:txBody>
          <a:bodyPr wrap="square" rtlCol="0">
            <a:spAutoFit/>
          </a:bodyPr>
          <a:lstStyle/>
          <a:p>
            <a:r>
              <a:rPr lang="en-US" sz="1400">
                <a:solidFill>
                  <a:schemeClr val="bg1"/>
                </a:solidFill>
                <a:latin typeface="Lato" panose="020F0502020204030203" pitchFamily="34" charset="0"/>
                <a:cs typeface="Helvetica"/>
              </a:rPr>
              <a:t>www.gggi.org</a:t>
            </a:r>
          </a:p>
        </p:txBody>
      </p:sp>
      <p:cxnSp>
        <p:nvCxnSpPr>
          <p:cNvPr id="10" name="Straight Connector 9"/>
          <p:cNvCxnSpPr/>
          <p:nvPr userDrawn="1"/>
        </p:nvCxnSpPr>
        <p:spPr>
          <a:xfrm>
            <a:off x="4140727" y="3019656"/>
            <a:ext cx="3838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350462" y="6065462"/>
            <a:ext cx="622337" cy="606779"/>
          </a:xfrm>
          <a:prstGeom prst="rect">
            <a:avLst/>
          </a:prstGeom>
        </p:spPr>
      </p:pic>
      <p:pic>
        <p:nvPicPr>
          <p:cNvPr id="12" name="Picture 11"/>
          <p:cNvPicPr>
            <a:picLocks noChangeAspect="1"/>
          </p:cNvPicPr>
          <p:nvPr userDrawn="1"/>
        </p:nvPicPr>
        <p:blipFill>
          <a:blip r:embed="rId3"/>
          <a:stretch>
            <a:fillRect/>
          </a:stretch>
        </p:blipFill>
        <p:spPr>
          <a:xfrm>
            <a:off x="11103131" y="6065462"/>
            <a:ext cx="611383" cy="611383"/>
          </a:xfrm>
          <a:prstGeom prst="rect">
            <a:avLst/>
          </a:prstGeom>
        </p:spPr>
      </p:pic>
      <p:sp>
        <p:nvSpPr>
          <p:cNvPr id="13" name="TextBox 12"/>
          <p:cNvSpPr txBox="1"/>
          <p:nvPr userDrawn="1"/>
        </p:nvSpPr>
        <p:spPr>
          <a:xfrm>
            <a:off x="10175620" y="5392970"/>
            <a:ext cx="2057527" cy="523220"/>
          </a:xfrm>
          <a:prstGeom prst="rect">
            <a:avLst/>
          </a:prstGeom>
          <a:noFill/>
        </p:spPr>
        <p:txBody>
          <a:bodyPr wrap="square" rtlCol="0">
            <a:spAutoFit/>
          </a:bodyPr>
          <a:lstStyle/>
          <a:p>
            <a:r>
              <a:rPr lang="en-US" sz="1400">
                <a:solidFill>
                  <a:schemeClr val="bg1"/>
                </a:solidFill>
                <a:latin typeface="Lato" panose="020F0502020204030203" pitchFamily="34" charset="0"/>
                <a:cs typeface="Helvetica"/>
              </a:rPr>
              <a:t>Follow our Activities on Facebook and Twitter</a:t>
            </a:r>
          </a:p>
        </p:txBody>
      </p:sp>
      <p:pic>
        <p:nvPicPr>
          <p:cNvPr id="15" name="Picture 14">
            <a:extLst>
              <a:ext uri="{FF2B5EF4-FFF2-40B4-BE49-F238E27FC236}">
                <a16:creationId xmlns:a16="http://schemas.microsoft.com/office/drawing/2014/main" id="{A7B1A366-B68B-48E9-8EBE-CEA7BA60E7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5337" y="5378234"/>
            <a:ext cx="1843452" cy="687228"/>
          </a:xfrm>
          <a:prstGeom prst="rect">
            <a:avLst/>
          </a:prstGeom>
        </p:spPr>
      </p:pic>
    </p:spTree>
    <p:extLst>
      <p:ext uri="{BB962C8B-B14F-4D97-AF65-F5344CB8AC3E}">
        <p14:creationId xmlns:p14="http://schemas.microsoft.com/office/powerpoint/2010/main" val="542002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68170" cy="1325563"/>
          </a:xfrm>
        </p:spPr>
        <p:txBody>
          <a:bodyPr/>
          <a:lstStyle>
            <a:lvl1pPr>
              <a:defRPr>
                <a:solidFill>
                  <a:schemeClr val="tx1">
                    <a:lumMod val="75000"/>
                  </a:schemeClr>
                </a:solidFill>
                <a:latin typeface="Lato" panose="020F050202020403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63758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 name="Footer Placeholder 2"/>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677484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65252"/>
            <a:ext cx="3932237" cy="1043874"/>
          </a:xfrm>
        </p:spPr>
        <p:txBody>
          <a:bodyPr anchor="b">
            <a:noAutofit/>
          </a:bodyPr>
          <a:lstStyle>
            <a:lvl1pPr>
              <a:defRPr sz="3600">
                <a:solidFill>
                  <a:srgbClr val="09B89D"/>
                </a:solidFill>
                <a:latin typeface="Lato" panose="020F0502020204030203" pitchFamily="34" charset="0"/>
              </a:defRPr>
            </a:lvl1pPr>
          </a:lstStyle>
          <a:p>
            <a:r>
              <a:rPr lang="en-US"/>
              <a:t>Click to edit Master title style</a:t>
            </a:r>
          </a:p>
        </p:txBody>
      </p:sp>
      <p:sp>
        <p:nvSpPr>
          <p:cNvPr id="3" name="Content Placeholder 2"/>
          <p:cNvSpPr>
            <a:spLocks noGrp="1"/>
          </p:cNvSpPr>
          <p:nvPr>
            <p:ph idx="1"/>
          </p:nvPr>
        </p:nvSpPr>
        <p:spPr>
          <a:xfrm>
            <a:off x="5183188" y="1626499"/>
            <a:ext cx="6172200" cy="4234551"/>
          </a:xfrm>
        </p:spPr>
        <p:txBody>
          <a:bodyPr/>
          <a:lstStyle>
            <a:lvl1pPr>
              <a:defRPr sz="3200">
                <a:solidFill>
                  <a:schemeClr val="tx1">
                    <a:lumMod val="75000"/>
                  </a:schemeClr>
                </a:solidFill>
                <a:latin typeface="Lato" panose="020F0502020204030203" pitchFamily="34" charset="0"/>
              </a:defRPr>
            </a:lvl1pPr>
            <a:lvl2pPr>
              <a:defRPr sz="2800">
                <a:solidFill>
                  <a:schemeClr val="tx1">
                    <a:lumMod val="75000"/>
                  </a:schemeClr>
                </a:solidFill>
                <a:latin typeface="Lato" panose="020F0502020204030203" pitchFamily="34" charset="0"/>
              </a:defRPr>
            </a:lvl2pPr>
            <a:lvl3pPr>
              <a:defRPr sz="2400">
                <a:solidFill>
                  <a:schemeClr val="tx1">
                    <a:lumMod val="75000"/>
                  </a:schemeClr>
                </a:solidFill>
                <a:latin typeface="Lato" panose="020F0502020204030203" pitchFamily="34" charset="0"/>
              </a:defRPr>
            </a:lvl3pPr>
            <a:lvl4pPr>
              <a:defRPr sz="2000">
                <a:solidFill>
                  <a:schemeClr val="tx1">
                    <a:lumMod val="75000"/>
                  </a:schemeClr>
                </a:solidFill>
                <a:latin typeface="Lato" panose="020F0502020204030203" pitchFamily="34" charset="0"/>
              </a:defRPr>
            </a:lvl4pPr>
            <a:lvl5pPr>
              <a:defRPr sz="2000">
                <a:solidFill>
                  <a:schemeClr val="tx1">
                    <a:lumMod val="75000"/>
                  </a:schemeClr>
                </a:solidFill>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9126"/>
            <a:ext cx="3932237" cy="3659862"/>
          </a:xfrm>
        </p:spPr>
        <p:txBody>
          <a:bodyPr/>
          <a:lstStyle>
            <a:lvl1pPr marL="0" indent="0">
              <a:buNone/>
              <a:defRPr sz="1600">
                <a:solidFill>
                  <a:schemeClr val="tx1">
                    <a:lumMod val="75000"/>
                  </a:schemeClr>
                </a:solidFill>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121163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lumMod val="75000"/>
                  </a:schemeClr>
                </a:solidFill>
                <a:latin typeface="Lato" panose="020F050202020403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lumMod val="75000"/>
                  </a:schemeClr>
                </a:solidFill>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75000"/>
                  </a:schemeClr>
                </a:solidFill>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192957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38188" y="2265363"/>
            <a:ext cx="6192837" cy="9032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a:solidFill>
                  <a:srgbClr val="04B89A"/>
                </a:solidFill>
                <a:latin typeface="Lato" panose="020F0502020204030203"/>
              </a:defRPr>
            </a:lvl1pPr>
          </a:lstStyle>
          <a:p>
            <a:pPr lvl="0"/>
            <a:endParaRPr lang="en-US"/>
          </a:p>
        </p:txBody>
      </p:sp>
      <p:sp>
        <p:nvSpPr>
          <p:cNvPr id="12" name="Text Placeholder 11"/>
          <p:cNvSpPr>
            <a:spLocks noGrp="1"/>
          </p:cNvSpPr>
          <p:nvPr>
            <p:ph type="body" sz="quarter" idx="11"/>
          </p:nvPr>
        </p:nvSpPr>
        <p:spPr>
          <a:xfrm>
            <a:off x="738188" y="3532909"/>
            <a:ext cx="10463212" cy="2950441"/>
          </a:xfrm>
          <a:prstGeom prst="rect">
            <a:avLst/>
          </a:prstGeom>
        </p:spPr>
        <p:txBody>
          <a:bodyPr/>
          <a:lstStyle>
            <a:lvl1pPr marL="0" indent="0">
              <a:buNone/>
              <a:defRPr sz="2800">
                <a:solidFill>
                  <a:schemeClr val="tx1">
                    <a:lumMod val="75000"/>
                  </a:schemeClr>
                </a:solidFill>
                <a:latin typeface="Lato" panose="020F0502020204030203"/>
              </a:defRPr>
            </a:lvl1pPr>
            <a:lvl2pPr>
              <a:defRPr sz="3200">
                <a:latin typeface="Lato" panose="020F0502020204030203"/>
              </a:defRPr>
            </a:lvl2pPr>
            <a:lvl3pPr>
              <a:defRPr sz="3200">
                <a:latin typeface="Lato" panose="020F0502020204030203"/>
              </a:defRPr>
            </a:lvl3pPr>
            <a:lvl4pPr>
              <a:defRPr sz="3200">
                <a:latin typeface="Lato" panose="020F0502020204030203"/>
              </a:defRPr>
            </a:lvl4pPr>
            <a:lvl5pPr>
              <a:defRPr sz="3200">
                <a:latin typeface="Lato" panose="020F0502020204030203"/>
              </a:defRPr>
            </a:lvl5pPr>
          </a:lstStyle>
          <a:p>
            <a:pPr lvl="0"/>
            <a:endParaRPr lang="en-GB"/>
          </a:p>
        </p:txBody>
      </p:sp>
    </p:spTree>
    <p:extLst>
      <p:ext uri="{BB962C8B-B14F-4D97-AF65-F5344CB8AC3E}">
        <p14:creationId xmlns:p14="http://schemas.microsoft.com/office/powerpoint/2010/main" val="2062514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 Green Logo bottom">
    <p:spTree>
      <p:nvGrpSpPr>
        <p:cNvPr id="1" name=""/>
        <p:cNvGrpSpPr/>
        <p:nvPr/>
      </p:nvGrpSpPr>
      <p:grpSpPr>
        <a:xfrm>
          <a:off x="0" y="0"/>
          <a:ext cx="0" cy="0"/>
          <a:chOff x="0" y="0"/>
          <a:chExt cx="0" cy="0"/>
        </a:xfrm>
      </p:grpSpPr>
      <p:sp>
        <p:nvSpPr>
          <p:cNvPr id="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lumOff val="25000"/>
                  </a:schemeClr>
                </a:solidFill>
                <a:latin typeface="Lato" panose="020F0502020204030203" pitchFamily="34" charset="0"/>
              </a:defRPr>
            </a:lvl1pPr>
          </a:lstStyle>
          <a:p>
            <a:endParaRPr lang="en-US"/>
          </a:p>
        </p:txBody>
      </p:sp>
      <p:sp>
        <p:nvSpPr>
          <p:cNvPr id="3" name="Subtitle 2"/>
          <p:cNvSpPr>
            <a:spLocks noGrp="1"/>
          </p:cNvSpPr>
          <p:nvPr>
            <p:ph type="subTitle" idx="1"/>
          </p:nvPr>
        </p:nvSpPr>
        <p:spPr>
          <a:xfrm>
            <a:off x="-1" y="2581663"/>
            <a:ext cx="7591425" cy="741982"/>
          </a:xfrm>
        </p:spPr>
        <p:txBody>
          <a:bodyPr anchor="ctr">
            <a:normAutofit/>
          </a:bodyPr>
          <a:lstStyle>
            <a:lvl1pPr marL="0" indent="341313" algn="l">
              <a:buNone/>
              <a:defRPr sz="2000" b="1">
                <a:solidFill>
                  <a:schemeClr val="bg1">
                    <a:lumMod val="50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269641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Insert</a:t>
            </a:r>
            <a:r>
              <a:rPr lang="en-US" sz="1800" baseline="0" dirty="0"/>
              <a:t> Photo</a:t>
            </a:r>
            <a:endParaRPr lang="en-US" sz="1800" dirty="0"/>
          </a:p>
        </p:txBody>
      </p:sp>
      <p:sp>
        <p:nvSpPr>
          <p:cNvPr id="32" name="Title 1"/>
          <p:cNvSpPr>
            <a:spLocks noGrp="1"/>
          </p:cNvSpPr>
          <p:nvPr>
            <p:ph type="ctrTitle"/>
          </p:nvPr>
        </p:nvSpPr>
        <p:spPr>
          <a:xfrm>
            <a:off x="1" y="1426009"/>
            <a:ext cx="6409346" cy="1130435"/>
          </a:xfrm>
        </p:spPr>
        <p:txBody>
          <a:bodyPr anchor="b">
            <a:normAutofit/>
          </a:bodyPr>
          <a:lstStyle>
            <a:lvl1pPr marL="341317" indent="0" algn="l">
              <a:defRPr sz="2800" b="1">
                <a:solidFill>
                  <a:schemeClr val="tx1">
                    <a:lumMod val="75000"/>
                  </a:schemeClr>
                </a:solidFill>
                <a:latin typeface="Lato" panose="020F0502020204030203" pitchFamily="34" charset="0"/>
              </a:defRPr>
            </a:lvl1pPr>
          </a:lstStyle>
          <a:p>
            <a:r>
              <a:rPr lang="en-US" dirty="0"/>
              <a:t>Click to edit Master title style</a:t>
            </a:r>
          </a:p>
        </p:txBody>
      </p:sp>
      <p:sp>
        <p:nvSpPr>
          <p:cNvPr id="33" name="Subtitle 2"/>
          <p:cNvSpPr>
            <a:spLocks noGrp="1"/>
          </p:cNvSpPr>
          <p:nvPr>
            <p:ph type="subTitle" idx="1"/>
          </p:nvPr>
        </p:nvSpPr>
        <p:spPr>
          <a:xfrm>
            <a:off x="1" y="2572139"/>
            <a:ext cx="6409346" cy="512897"/>
          </a:xfrm>
        </p:spPr>
        <p:txBody>
          <a:bodyPr anchor="ctr">
            <a:normAutofit/>
          </a:bodyPr>
          <a:lstStyle>
            <a:lvl1pPr marL="0" indent="341317" algn="l">
              <a:buNone/>
              <a:defRPr sz="2000" b="1">
                <a:solidFill>
                  <a:schemeClr val="tx1">
                    <a:lumMod val="75000"/>
                  </a:schemeClr>
                </a:solidFill>
                <a:latin typeface="Lato" panose="020F05020202040302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34" name="Date Placeholder 3"/>
          <p:cNvSpPr>
            <a:spLocks noGrp="1"/>
          </p:cNvSpPr>
          <p:nvPr>
            <p:ph type="dt" sz="half" idx="10"/>
          </p:nvPr>
        </p:nvSpPr>
        <p:spPr>
          <a:xfrm>
            <a:off x="838201"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2" y="6356351"/>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1" y="6356351"/>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7779" b="40138"/>
          <a:stretch/>
        </p:blipFill>
        <p:spPr>
          <a:xfrm>
            <a:off x="0" y="3286124"/>
            <a:ext cx="12192000" cy="3571875"/>
          </a:xfrm>
          <a:prstGeom prst="rect">
            <a:avLst/>
          </a:prstGeom>
        </p:spPr>
      </p:pic>
    </p:spTree>
    <p:extLst>
      <p:ext uri="{BB962C8B-B14F-4D97-AF65-F5344CB8AC3E}">
        <p14:creationId xmlns:p14="http://schemas.microsoft.com/office/powerpoint/2010/main" val="38709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7D12-AF59-4FFF-BB56-E8B8B3571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1E0DB-3424-4C71-B7CB-FBD073067EF1}"/>
              </a:ext>
            </a:extLst>
          </p:cNvPr>
          <p:cNvSpPr>
            <a:spLocks noGrp="1"/>
          </p:cNvSpPr>
          <p:nvPr>
            <p:ph type="dt" sz="half" idx="10"/>
          </p:nvPr>
        </p:nvSpPr>
        <p:spPr>
          <a:xfrm>
            <a:off x="838200" y="6356350"/>
            <a:ext cx="2743200" cy="365125"/>
          </a:xfrm>
          <a:prstGeom prst="rect">
            <a:avLst/>
          </a:prstGeom>
        </p:spPr>
        <p:txBody>
          <a:bodyPr/>
          <a:lstStyle/>
          <a:p>
            <a:fld id="{86F323C6-9744-48EA-AA7E-ADD634F3B9D5}" type="datetimeFigureOut">
              <a:rPr lang="en-US" smtClean="0"/>
              <a:pPr/>
              <a:t>12/8/2021</a:t>
            </a:fld>
            <a:endParaRPr lang="en-US"/>
          </a:p>
        </p:txBody>
      </p:sp>
      <p:sp>
        <p:nvSpPr>
          <p:cNvPr id="4" name="Footer Placeholder 3">
            <a:extLst>
              <a:ext uri="{FF2B5EF4-FFF2-40B4-BE49-F238E27FC236}">
                <a16:creationId xmlns:a16="http://schemas.microsoft.com/office/drawing/2014/main" id="{23D9BD0F-9045-420D-AFCA-5DE010BC16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9AB751E-2B66-4FA5-AF1F-8CF370DC3159}"/>
              </a:ext>
            </a:extLst>
          </p:cNvPr>
          <p:cNvSpPr>
            <a:spLocks noGrp="1"/>
          </p:cNvSpPr>
          <p:nvPr>
            <p:ph type="sldNum" sz="quarter" idx="12"/>
          </p:nvPr>
        </p:nvSpPr>
        <p:spPr>
          <a:xfrm>
            <a:off x="8610600" y="6356350"/>
            <a:ext cx="2743200" cy="365125"/>
          </a:xfrm>
          <a:prstGeom prst="rect">
            <a:avLst/>
          </a:prstGeom>
        </p:spPr>
        <p:txBody>
          <a:bodyPr/>
          <a:lstStyle/>
          <a:p>
            <a:fld id="{41A78861-9695-4516-9AB0-7AB96960DF1D}" type="slidenum">
              <a:rPr lang="en-US" smtClean="0"/>
              <a:pPr/>
              <a:t>‹#›</a:t>
            </a:fld>
            <a:endParaRPr lang="en-US"/>
          </a:p>
        </p:txBody>
      </p:sp>
      <p:pic>
        <p:nvPicPr>
          <p:cNvPr id="6" name="Picture 5">
            <a:extLst>
              <a:ext uri="{FF2B5EF4-FFF2-40B4-BE49-F238E27FC236}">
                <a16:creationId xmlns:a16="http://schemas.microsoft.com/office/drawing/2014/main" id="{E2157EE6-FEC6-4AE6-8BFD-350A7ADA669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3323645"/>
            <a:ext cx="12191999" cy="3534355"/>
          </a:xfrm>
          <a:prstGeom prst="rect">
            <a:avLst/>
          </a:prstGeom>
        </p:spPr>
      </p:pic>
    </p:spTree>
    <p:extLst>
      <p:ext uri="{BB962C8B-B14F-4D97-AF65-F5344CB8AC3E}">
        <p14:creationId xmlns:p14="http://schemas.microsoft.com/office/powerpoint/2010/main" val="89878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BF1F-5FFB-4BB1-AE1D-854C8D965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23D05-F9DF-4E7E-B749-7EDC9CF388D3}"/>
              </a:ext>
            </a:extLst>
          </p:cNvPr>
          <p:cNvSpPr>
            <a:spLocks noGrp="1"/>
          </p:cNvSpPr>
          <p:nvPr>
            <p:ph type="dt" sz="half" idx="10"/>
          </p:nvPr>
        </p:nvSpPr>
        <p:spPr>
          <a:xfrm>
            <a:off x="838200" y="6356350"/>
            <a:ext cx="2743200" cy="365125"/>
          </a:xfrm>
          <a:prstGeom prst="rect">
            <a:avLst/>
          </a:prstGeom>
        </p:spPr>
        <p:txBody>
          <a:bodyPr/>
          <a:lstStyle/>
          <a:p>
            <a:fld id="{86F323C6-9744-48EA-AA7E-ADD634F3B9D5}" type="datetimeFigureOut">
              <a:rPr lang="en-US" smtClean="0"/>
              <a:pPr/>
              <a:t>12/8/2021</a:t>
            </a:fld>
            <a:endParaRPr lang="en-US"/>
          </a:p>
        </p:txBody>
      </p:sp>
      <p:sp>
        <p:nvSpPr>
          <p:cNvPr id="4" name="Footer Placeholder 3">
            <a:extLst>
              <a:ext uri="{FF2B5EF4-FFF2-40B4-BE49-F238E27FC236}">
                <a16:creationId xmlns:a16="http://schemas.microsoft.com/office/drawing/2014/main" id="{F0714C2F-4CCD-4D94-9B74-8903CC626A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ACBBBA-0024-42F1-92E2-9EF279277136}"/>
              </a:ext>
            </a:extLst>
          </p:cNvPr>
          <p:cNvSpPr>
            <a:spLocks noGrp="1"/>
          </p:cNvSpPr>
          <p:nvPr>
            <p:ph type="sldNum" sz="quarter" idx="12"/>
          </p:nvPr>
        </p:nvSpPr>
        <p:spPr>
          <a:xfrm>
            <a:off x="8610600" y="6356350"/>
            <a:ext cx="2743200" cy="365125"/>
          </a:xfrm>
          <a:prstGeom prst="rect">
            <a:avLst/>
          </a:prstGeom>
        </p:spPr>
        <p:txBody>
          <a:bodyPr/>
          <a:lstStyle/>
          <a:p>
            <a:fld id="{41A78861-9695-4516-9AB0-7AB96960DF1D}" type="slidenum">
              <a:rPr lang="en-US" smtClean="0"/>
              <a:pPr/>
              <a:t>‹#›</a:t>
            </a:fld>
            <a:endParaRPr lang="en-US"/>
          </a:p>
        </p:txBody>
      </p:sp>
    </p:spTree>
    <p:extLst>
      <p:ext uri="{BB962C8B-B14F-4D97-AF65-F5344CB8AC3E}">
        <p14:creationId xmlns:p14="http://schemas.microsoft.com/office/powerpoint/2010/main" val="3985221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bg1">
                    <a:lumMod val="50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8"/>
          <a:stretch/>
        </p:blipFill>
        <p:spPr>
          <a:xfrm>
            <a:off x="0" y="3314700"/>
            <a:ext cx="12192000" cy="3543300"/>
          </a:xfrm>
          <a:prstGeom prst="rect">
            <a:avLst/>
          </a:prstGeom>
        </p:spPr>
      </p:pic>
    </p:spTree>
    <p:extLst>
      <p:ext uri="{BB962C8B-B14F-4D97-AF65-F5344CB8AC3E}">
        <p14:creationId xmlns:p14="http://schemas.microsoft.com/office/powerpoint/2010/main" val="1690490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bg1">
                    <a:lumMod val="50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3286124"/>
            <a:ext cx="12192000" cy="3571875"/>
          </a:xfrm>
          <a:prstGeom prst="rect">
            <a:avLst/>
          </a:prstGeom>
        </p:spPr>
      </p:pic>
    </p:spTree>
    <p:extLst>
      <p:ext uri="{BB962C8B-B14F-4D97-AF65-F5344CB8AC3E}">
        <p14:creationId xmlns:p14="http://schemas.microsoft.com/office/powerpoint/2010/main" val="2317264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bg1">
                    <a:lumMod val="50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8"/>
          <a:stretch/>
        </p:blipFill>
        <p:spPr>
          <a:xfrm>
            <a:off x="-9526" y="3314700"/>
            <a:ext cx="12201525" cy="3543300"/>
          </a:xfrm>
          <a:prstGeom prst="rect">
            <a:avLst/>
          </a:prstGeom>
        </p:spPr>
      </p:pic>
    </p:spTree>
    <p:extLst>
      <p:ext uri="{BB962C8B-B14F-4D97-AF65-F5344CB8AC3E}">
        <p14:creationId xmlns:p14="http://schemas.microsoft.com/office/powerpoint/2010/main" val="1153221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a:t>
            </a:r>
            <a:r>
              <a:rPr lang="en-US" baseline="0"/>
              <a:t> Photo</a:t>
            </a:r>
            <a:endParaRPr lang="en-US"/>
          </a:p>
        </p:txBody>
      </p:sp>
      <p:sp>
        <p:nvSpPr>
          <p:cNvPr id="32" name="Title 1"/>
          <p:cNvSpPr>
            <a:spLocks noGrp="1"/>
          </p:cNvSpPr>
          <p:nvPr>
            <p:ph type="ctrTitle"/>
          </p:nvPr>
        </p:nvSpPr>
        <p:spPr>
          <a:xfrm>
            <a:off x="0" y="1426009"/>
            <a:ext cx="6409346" cy="1130435"/>
          </a:xfrm>
        </p:spPr>
        <p:txBody>
          <a:bodyPr anchor="b">
            <a:normAutofit/>
          </a:bodyPr>
          <a:lstStyle>
            <a:lvl1pPr marL="341313" indent="0" algn="l">
              <a:defRPr sz="2800" b="1">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3" name="Subtitle 2"/>
          <p:cNvSpPr>
            <a:spLocks noGrp="1"/>
          </p:cNvSpPr>
          <p:nvPr>
            <p:ph type="subTitle" idx="1"/>
          </p:nvPr>
        </p:nvSpPr>
        <p:spPr>
          <a:xfrm>
            <a:off x="0" y="2572138"/>
            <a:ext cx="6409346" cy="512897"/>
          </a:xfrm>
        </p:spPr>
        <p:txBody>
          <a:bodyPr anchor="ctr">
            <a:normAutofit/>
          </a:bodyPr>
          <a:lstStyle>
            <a:lvl1pPr marL="0" indent="341313" algn="l">
              <a:buNone/>
              <a:defRPr sz="2000" b="1">
                <a:solidFill>
                  <a:schemeClr val="bg1">
                    <a:lumMod val="50000"/>
                  </a:schemeClr>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Date Placeholder 3"/>
          <p:cNvSpPr>
            <a:spLocks noGrp="1"/>
          </p:cNvSpPr>
          <p:nvPr>
            <p:ph type="dt" sz="half" idx="10"/>
          </p:nvPr>
        </p:nvSpPr>
        <p:spPr>
          <a:xfrm>
            <a:off x="838200" y="6356349"/>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 r="-106"/>
          <a:stretch/>
        </p:blipFill>
        <p:spPr>
          <a:xfrm>
            <a:off x="-9525" y="3305175"/>
            <a:ext cx="12211050" cy="3552825"/>
          </a:xfrm>
          <a:prstGeom prst="rect">
            <a:avLst/>
          </a:prstGeom>
        </p:spPr>
      </p:pic>
    </p:spTree>
    <p:extLst>
      <p:ext uri="{BB962C8B-B14F-4D97-AF65-F5344CB8AC3E}">
        <p14:creationId xmlns:p14="http://schemas.microsoft.com/office/powerpoint/2010/main" val="3129763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latin typeface="Lato" panose="020F0502020204030203" pitchFamily="34" charset="0"/>
              </a:defRPr>
            </a:lvl1pPr>
            <a:lvl2pPr>
              <a:defRPr>
                <a:solidFill>
                  <a:schemeClr val="tx1">
                    <a:lumMod val="75000"/>
                    <a:lumOff val="25000"/>
                  </a:schemeClr>
                </a:solidFill>
                <a:latin typeface="Lato" panose="020F0502020204030203" pitchFamily="34" charset="0"/>
              </a:defRPr>
            </a:lvl2pPr>
            <a:lvl3pPr>
              <a:defRPr>
                <a:solidFill>
                  <a:schemeClr val="tx1">
                    <a:lumMod val="75000"/>
                    <a:lumOff val="25000"/>
                  </a:schemeClr>
                </a:solidFill>
                <a:latin typeface="Lato" panose="020F0502020204030203" pitchFamily="34" charset="0"/>
              </a:defRPr>
            </a:lvl3pPr>
            <a:lvl4pPr>
              <a:defRPr>
                <a:solidFill>
                  <a:schemeClr val="tx1">
                    <a:lumMod val="75000"/>
                    <a:lumOff val="25000"/>
                  </a:schemeClr>
                </a:solidFill>
                <a:latin typeface="Lato" panose="020F0502020204030203" pitchFamily="34" charset="0"/>
              </a:defRPr>
            </a:lvl4pPr>
            <a:lvl5pPr>
              <a:defRPr>
                <a:solidFill>
                  <a:schemeClr val="tx1">
                    <a:lumMod val="75000"/>
                    <a:lumOff val="2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750913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9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9"/>
            <a:ext cx="10515600" cy="862012"/>
          </a:xfrm>
        </p:spPr>
        <p:txBody>
          <a:bodyPr anchor="ctr">
            <a:normAutofit/>
          </a:bodyPr>
          <a:lstStyle>
            <a:lvl1pPr algn="l">
              <a:defRPr sz="3600">
                <a:solidFill>
                  <a:schemeClr val="bg1"/>
                </a:solidFill>
                <a:latin typeface="Lato" panose="020F0502020204030203"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Lato" panose="020F0502020204030203" pitchFamily="34" charset="0"/>
              </a:defRPr>
            </a:lvl1pPr>
          </a:lstStyle>
          <a:p>
            <a:fld id="{41A78861-9695-4516-9AB0-7AB96960DF1D}" type="slidenum">
              <a:rPr lang="en-US" smtClean="0"/>
              <a:pPr/>
              <a:t>‹#›</a:t>
            </a:fld>
            <a:endParaRPr lang="en-US"/>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5379" y="297196"/>
            <a:ext cx="2208784" cy="964890"/>
          </a:xfrm>
          <a:prstGeom prst="rect">
            <a:avLst/>
          </a:prstGeom>
        </p:spPr>
      </p:pic>
      <p:sp>
        <p:nvSpPr>
          <p:cNvPr id="11" name="object 3"/>
          <p:cNvSpPr/>
          <p:nvPr userDrawn="1"/>
        </p:nvSpPr>
        <p:spPr>
          <a:xfrm>
            <a:off x="3285194" y="4669441"/>
            <a:ext cx="1630114" cy="2188666"/>
          </a:xfrm>
          <a:custGeom>
            <a:avLst/>
            <a:gdLst/>
            <a:ahLst/>
            <a:cxnLst/>
            <a:rect l="l" t="t" r="r" b="b"/>
            <a:pathLst>
              <a:path w="2318385" h="3112770">
                <a:moveTo>
                  <a:pt x="57492" y="0"/>
                </a:moveTo>
                <a:lnTo>
                  <a:pt x="0" y="41782"/>
                </a:lnTo>
                <a:lnTo>
                  <a:pt x="2229942" y="3112617"/>
                </a:lnTo>
                <a:lnTo>
                  <a:pt x="2317775" y="3112617"/>
                </a:lnTo>
                <a:lnTo>
                  <a:pt x="57492" y="0"/>
                </a:lnTo>
                <a:close/>
              </a:path>
            </a:pathLst>
          </a:custGeom>
          <a:solidFill>
            <a:srgbClr val="0A7A64"/>
          </a:solidFill>
        </p:spPr>
        <p:txBody>
          <a:bodyPr wrap="square" lIns="0" tIns="0" rIns="0" bIns="0" rtlCol="0"/>
          <a:lstStyle/>
          <a:p>
            <a:endParaRPr sz="1266"/>
          </a:p>
        </p:txBody>
      </p:sp>
      <p:sp>
        <p:nvSpPr>
          <p:cNvPr id="12" name="object 5"/>
          <p:cNvSpPr/>
          <p:nvPr userDrawn="1"/>
        </p:nvSpPr>
        <p:spPr>
          <a:xfrm>
            <a:off x="2363853" y="3467058"/>
            <a:ext cx="1846213" cy="3391049"/>
          </a:xfrm>
          <a:custGeom>
            <a:avLst/>
            <a:gdLst/>
            <a:ahLst/>
            <a:cxnLst/>
            <a:rect l="l" t="t" r="r" b="b"/>
            <a:pathLst>
              <a:path w="2625725" h="4822825">
                <a:moveTo>
                  <a:pt x="62763" y="0"/>
                </a:moveTo>
                <a:lnTo>
                  <a:pt x="0" y="33375"/>
                </a:lnTo>
                <a:lnTo>
                  <a:pt x="2544991" y="4822672"/>
                </a:lnTo>
                <a:lnTo>
                  <a:pt x="2625496" y="4822672"/>
                </a:lnTo>
                <a:lnTo>
                  <a:pt x="62763" y="0"/>
                </a:lnTo>
                <a:close/>
              </a:path>
            </a:pathLst>
          </a:custGeom>
          <a:solidFill>
            <a:srgbClr val="FFFFFF"/>
          </a:solidFill>
        </p:spPr>
        <p:txBody>
          <a:bodyPr wrap="square" lIns="0" tIns="0" rIns="0" bIns="0" rtlCol="0"/>
          <a:lstStyle/>
          <a:p>
            <a:endParaRPr sz="1266"/>
          </a:p>
        </p:txBody>
      </p:sp>
      <p:sp>
        <p:nvSpPr>
          <p:cNvPr id="13" name="object 6"/>
          <p:cNvSpPr/>
          <p:nvPr userDrawn="1"/>
        </p:nvSpPr>
        <p:spPr>
          <a:xfrm>
            <a:off x="8965260" y="0"/>
            <a:ext cx="1576983" cy="5332809"/>
          </a:xfrm>
          <a:custGeom>
            <a:avLst/>
            <a:gdLst/>
            <a:ahLst/>
            <a:cxnLst/>
            <a:rect l="l" t="t" r="r" b="b"/>
            <a:pathLst>
              <a:path w="2242820" h="7584440">
                <a:moveTo>
                  <a:pt x="2242642" y="0"/>
                </a:moveTo>
                <a:lnTo>
                  <a:pt x="2168690" y="0"/>
                </a:lnTo>
                <a:lnTo>
                  <a:pt x="0" y="7564577"/>
                </a:lnTo>
                <a:lnTo>
                  <a:pt x="68326" y="7584173"/>
                </a:lnTo>
                <a:lnTo>
                  <a:pt x="2242642" y="0"/>
                </a:lnTo>
                <a:close/>
              </a:path>
            </a:pathLst>
          </a:custGeom>
          <a:solidFill>
            <a:srgbClr val="FFFFFF"/>
          </a:solidFill>
        </p:spPr>
        <p:txBody>
          <a:bodyPr wrap="square" lIns="0" tIns="0" rIns="0" bIns="0" rtlCol="0"/>
          <a:lstStyle/>
          <a:p>
            <a:endParaRPr sz="1266"/>
          </a:p>
        </p:txBody>
      </p:sp>
      <p:sp>
        <p:nvSpPr>
          <p:cNvPr id="14" name="object 14"/>
          <p:cNvSpPr/>
          <p:nvPr userDrawn="1"/>
        </p:nvSpPr>
        <p:spPr>
          <a:xfrm>
            <a:off x="9515026" y="0"/>
            <a:ext cx="133052" cy="727770"/>
          </a:xfrm>
          <a:custGeom>
            <a:avLst/>
            <a:gdLst/>
            <a:ahLst/>
            <a:cxnLst/>
            <a:rect l="l" t="t" r="r" b="b"/>
            <a:pathLst>
              <a:path w="189229" h="1035050">
                <a:moveTo>
                  <a:pt x="188950" y="0"/>
                </a:moveTo>
                <a:lnTo>
                  <a:pt x="163245" y="0"/>
                </a:lnTo>
                <a:lnTo>
                  <a:pt x="0" y="1031087"/>
                </a:lnTo>
                <a:lnTo>
                  <a:pt x="25082" y="1035062"/>
                </a:lnTo>
                <a:lnTo>
                  <a:pt x="188950" y="0"/>
                </a:lnTo>
                <a:close/>
              </a:path>
            </a:pathLst>
          </a:custGeom>
          <a:solidFill>
            <a:srgbClr val="FFFFFF"/>
          </a:solidFill>
        </p:spPr>
        <p:txBody>
          <a:bodyPr wrap="square" lIns="0" tIns="0" rIns="0" bIns="0" rtlCol="0"/>
          <a:lstStyle/>
          <a:p>
            <a:endParaRPr sz="1266"/>
          </a:p>
        </p:txBody>
      </p:sp>
    </p:spTree>
    <p:extLst>
      <p:ext uri="{BB962C8B-B14F-4D97-AF65-F5344CB8AC3E}">
        <p14:creationId xmlns:p14="http://schemas.microsoft.com/office/powerpoint/2010/main" val="3277644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latin typeface="Lato" panose="020F0502020204030203" pitchFamily="34" charset="0"/>
              </a:defRPr>
            </a:lvl1pPr>
          </a:lstStyle>
          <a:p>
            <a:r>
              <a:rPr lang="en-US" err="1"/>
              <a:t>Cou</a:t>
            </a:r>
            <a:endParaRPr lang="en-US"/>
          </a:p>
        </p:txBody>
      </p:sp>
      <p:sp>
        <p:nvSpPr>
          <p:cNvPr id="3" name="Content Placeholder 2"/>
          <p:cNvSpPr>
            <a:spLocks noGrp="1"/>
          </p:cNvSpPr>
          <p:nvPr>
            <p:ph sz="half" idx="1"/>
          </p:nvPr>
        </p:nvSpPr>
        <p:spPr>
          <a:xfrm>
            <a:off x="838200" y="1892300"/>
            <a:ext cx="5181600" cy="4351338"/>
          </a:xfrm>
        </p:spPr>
        <p:txBody>
          <a:bodyPr/>
          <a:lstStyle>
            <a:lvl1pPr>
              <a:defRPr>
                <a:solidFill>
                  <a:schemeClr val="tx1">
                    <a:lumMod val="75000"/>
                    <a:lumOff val="25000"/>
                  </a:schemeClr>
                </a:solidFill>
                <a:latin typeface="Lato" panose="020F0502020204030203" pitchFamily="34" charset="0"/>
              </a:defRPr>
            </a:lvl1pPr>
            <a:lvl2pPr>
              <a:defRPr>
                <a:solidFill>
                  <a:schemeClr val="tx1">
                    <a:lumMod val="75000"/>
                    <a:lumOff val="25000"/>
                  </a:schemeClr>
                </a:solidFill>
                <a:latin typeface="Lato" panose="020F0502020204030203" pitchFamily="34" charset="0"/>
              </a:defRPr>
            </a:lvl2pPr>
            <a:lvl3pPr>
              <a:defRPr>
                <a:solidFill>
                  <a:schemeClr val="tx1">
                    <a:lumMod val="75000"/>
                    <a:lumOff val="25000"/>
                  </a:schemeClr>
                </a:solidFill>
                <a:latin typeface="Lato" panose="020F0502020204030203" pitchFamily="34" charset="0"/>
              </a:defRPr>
            </a:lvl3pPr>
            <a:lvl4pPr>
              <a:defRPr>
                <a:solidFill>
                  <a:schemeClr val="tx1">
                    <a:lumMod val="75000"/>
                    <a:lumOff val="25000"/>
                  </a:schemeClr>
                </a:solidFill>
                <a:latin typeface="Lato" panose="020F0502020204030203" pitchFamily="34" charset="0"/>
              </a:defRPr>
            </a:lvl4pPr>
            <a:lvl5pPr>
              <a:defRPr>
                <a:solidFill>
                  <a:schemeClr val="tx1">
                    <a:lumMod val="75000"/>
                    <a:lumOff val="2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latin typeface="Lato" panose="020F0502020204030203" pitchFamily="34" charset="0"/>
              </a:defRPr>
            </a:lvl1pPr>
            <a:lvl2pPr>
              <a:defRPr>
                <a:solidFill>
                  <a:schemeClr val="tx1">
                    <a:lumMod val="75000"/>
                    <a:lumOff val="25000"/>
                  </a:schemeClr>
                </a:solidFill>
                <a:latin typeface="Lato" panose="020F0502020204030203" pitchFamily="34" charset="0"/>
              </a:defRPr>
            </a:lvl2pPr>
            <a:lvl3pPr>
              <a:defRPr>
                <a:solidFill>
                  <a:schemeClr val="tx1">
                    <a:lumMod val="75000"/>
                    <a:lumOff val="25000"/>
                  </a:schemeClr>
                </a:solidFill>
                <a:latin typeface="Lato" panose="020F0502020204030203" pitchFamily="34" charset="0"/>
              </a:defRPr>
            </a:lvl3pPr>
            <a:lvl4pPr>
              <a:defRPr>
                <a:solidFill>
                  <a:schemeClr val="tx1">
                    <a:lumMod val="75000"/>
                    <a:lumOff val="25000"/>
                  </a:schemeClr>
                </a:solidFill>
                <a:latin typeface="Lato" panose="020F0502020204030203" pitchFamily="34" charset="0"/>
              </a:defRPr>
            </a:lvl4pPr>
            <a:lvl5pPr>
              <a:defRPr>
                <a:solidFill>
                  <a:schemeClr val="tx1">
                    <a:lumMod val="75000"/>
                    <a:lumOff val="2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1662502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536224" cy="1325563"/>
          </a:xfrm>
        </p:spPr>
        <p:txBody>
          <a:bodyPr/>
          <a:lstStyle>
            <a:lvl1pPr>
              <a:defRPr>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9B89D"/>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75000"/>
                    <a:lumOff val="25000"/>
                  </a:schemeClr>
                </a:solidFill>
                <a:latin typeface="Lato" panose="020F0502020204030203" pitchFamily="34" charset="0"/>
              </a:defRPr>
            </a:lvl1pPr>
            <a:lvl2pPr>
              <a:defRPr>
                <a:solidFill>
                  <a:schemeClr val="tx1">
                    <a:lumMod val="75000"/>
                    <a:lumOff val="25000"/>
                  </a:schemeClr>
                </a:solidFill>
                <a:latin typeface="Lato" panose="020F0502020204030203" pitchFamily="34" charset="0"/>
              </a:defRPr>
            </a:lvl2pPr>
            <a:lvl3pPr>
              <a:defRPr>
                <a:solidFill>
                  <a:schemeClr val="tx1">
                    <a:lumMod val="75000"/>
                    <a:lumOff val="25000"/>
                  </a:schemeClr>
                </a:solidFill>
                <a:latin typeface="Lato" panose="020F0502020204030203" pitchFamily="34" charset="0"/>
              </a:defRPr>
            </a:lvl3pPr>
            <a:lvl4pPr>
              <a:defRPr>
                <a:solidFill>
                  <a:schemeClr val="tx1">
                    <a:lumMod val="75000"/>
                    <a:lumOff val="25000"/>
                  </a:schemeClr>
                </a:solidFill>
                <a:latin typeface="Lato" panose="020F0502020204030203" pitchFamily="34" charset="0"/>
              </a:defRPr>
            </a:lvl4pPr>
            <a:lvl5pPr>
              <a:defRPr>
                <a:solidFill>
                  <a:schemeClr val="tx1">
                    <a:lumMod val="75000"/>
                    <a:lumOff val="2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9B89D"/>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75000"/>
                    <a:lumOff val="25000"/>
                  </a:schemeClr>
                </a:solidFill>
                <a:latin typeface="Lato" panose="020F0502020204030203" pitchFamily="34" charset="0"/>
              </a:defRPr>
            </a:lvl1pPr>
            <a:lvl2pPr>
              <a:defRPr>
                <a:solidFill>
                  <a:schemeClr val="tx1">
                    <a:lumMod val="75000"/>
                    <a:lumOff val="25000"/>
                  </a:schemeClr>
                </a:solidFill>
                <a:latin typeface="Lato" panose="020F0502020204030203" pitchFamily="34" charset="0"/>
              </a:defRPr>
            </a:lvl2pPr>
            <a:lvl3pPr>
              <a:defRPr>
                <a:solidFill>
                  <a:schemeClr val="tx1">
                    <a:lumMod val="75000"/>
                    <a:lumOff val="25000"/>
                  </a:schemeClr>
                </a:solidFill>
                <a:latin typeface="Lato" panose="020F0502020204030203" pitchFamily="34" charset="0"/>
              </a:defRPr>
            </a:lvl3pPr>
            <a:lvl4pPr>
              <a:defRPr>
                <a:solidFill>
                  <a:schemeClr val="tx1">
                    <a:lumMod val="75000"/>
                    <a:lumOff val="25000"/>
                  </a:schemeClr>
                </a:solidFill>
                <a:latin typeface="Lato" panose="020F0502020204030203" pitchFamily="34" charset="0"/>
              </a:defRPr>
            </a:lvl4pPr>
            <a:lvl5pPr>
              <a:defRPr>
                <a:solidFill>
                  <a:schemeClr val="tx1">
                    <a:lumMod val="75000"/>
                    <a:lumOff val="2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363520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Insert</a:t>
            </a:r>
            <a:r>
              <a:rPr lang="en-US" sz="1800" baseline="0" dirty="0"/>
              <a:t> Photo</a:t>
            </a:r>
            <a:endParaRPr lang="en-US" sz="1800" dirty="0"/>
          </a:p>
        </p:txBody>
      </p:sp>
      <p:sp>
        <p:nvSpPr>
          <p:cNvPr id="32" name="Title 1"/>
          <p:cNvSpPr>
            <a:spLocks noGrp="1"/>
          </p:cNvSpPr>
          <p:nvPr>
            <p:ph type="ctrTitle"/>
          </p:nvPr>
        </p:nvSpPr>
        <p:spPr>
          <a:xfrm>
            <a:off x="1" y="1426009"/>
            <a:ext cx="6409346" cy="1130435"/>
          </a:xfrm>
        </p:spPr>
        <p:txBody>
          <a:bodyPr anchor="b">
            <a:normAutofit/>
          </a:bodyPr>
          <a:lstStyle>
            <a:lvl1pPr marL="341317" indent="0" algn="l">
              <a:defRPr sz="2800" b="1">
                <a:solidFill>
                  <a:schemeClr val="tx1">
                    <a:lumMod val="75000"/>
                  </a:schemeClr>
                </a:solidFill>
                <a:latin typeface="Lato" panose="020F0502020204030203" pitchFamily="34" charset="0"/>
              </a:defRPr>
            </a:lvl1pPr>
          </a:lstStyle>
          <a:p>
            <a:r>
              <a:rPr lang="en-US" dirty="0"/>
              <a:t>Click to edit Master title style</a:t>
            </a:r>
          </a:p>
        </p:txBody>
      </p:sp>
      <p:sp>
        <p:nvSpPr>
          <p:cNvPr id="33" name="Subtitle 2"/>
          <p:cNvSpPr>
            <a:spLocks noGrp="1"/>
          </p:cNvSpPr>
          <p:nvPr>
            <p:ph type="subTitle" idx="1"/>
          </p:nvPr>
        </p:nvSpPr>
        <p:spPr>
          <a:xfrm>
            <a:off x="1" y="2572139"/>
            <a:ext cx="6409346" cy="512897"/>
          </a:xfrm>
        </p:spPr>
        <p:txBody>
          <a:bodyPr anchor="ctr">
            <a:normAutofit/>
          </a:bodyPr>
          <a:lstStyle>
            <a:lvl1pPr marL="0" indent="341317" algn="l">
              <a:buNone/>
              <a:defRPr sz="2000" b="1">
                <a:solidFill>
                  <a:schemeClr val="tx1">
                    <a:lumMod val="75000"/>
                  </a:schemeClr>
                </a:solidFill>
                <a:latin typeface="Lato" panose="020F05020202040302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34" name="Date Placeholder 3"/>
          <p:cNvSpPr>
            <a:spLocks noGrp="1"/>
          </p:cNvSpPr>
          <p:nvPr>
            <p:ph type="dt" sz="half" idx="10"/>
          </p:nvPr>
        </p:nvSpPr>
        <p:spPr>
          <a:xfrm>
            <a:off x="838201"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2" y="6356351"/>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1" y="6356351"/>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8" t="8414" r="78" b="39412"/>
          <a:stretch/>
        </p:blipFill>
        <p:spPr>
          <a:xfrm>
            <a:off x="-9525" y="3314700"/>
            <a:ext cx="12201525" cy="3543300"/>
          </a:xfrm>
          <a:prstGeom prst="rect">
            <a:avLst/>
          </a:prstGeom>
        </p:spPr>
      </p:pic>
    </p:spTree>
    <p:extLst>
      <p:ext uri="{BB962C8B-B14F-4D97-AF65-F5344CB8AC3E}">
        <p14:creationId xmlns:p14="http://schemas.microsoft.com/office/powerpoint/2010/main" val="4002846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1A78861-9695-4516-9AB0-7AB96960DF1D}" type="slidenum">
              <a:rPr lang="en-US" smtClean="0"/>
              <a:pPr/>
              <a:t>‹#›</a:t>
            </a:fld>
            <a:endParaRPr lang="en-US"/>
          </a:p>
        </p:txBody>
      </p:sp>
      <p:sp>
        <p:nvSpPr>
          <p:cNvPr id="6" name="Rectangle 5"/>
          <p:cNvSpPr/>
          <p:nvPr userDrawn="1"/>
        </p:nvSpPr>
        <p:spPr>
          <a:xfrm>
            <a:off x="0" y="-19049"/>
            <a:ext cx="12192000" cy="6877049"/>
          </a:xfrm>
          <a:prstGeom prst="rect">
            <a:avLst/>
          </a:prstGeom>
          <a:solidFill>
            <a:srgbClr val="0B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096" y="2434875"/>
            <a:ext cx="12192000" cy="523220"/>
          </a:xfrm>
          <a:prstGeom prst="rect">
            <a:avLst/>
          </a:prstGeom>
          <a:noFill/>
        </p:spPr>
        <p:txBody>
          <a:bodyPr wrap="square" rtlCol="0">
            <a:spAutoFit/>
          </a:bodyPr>
          <a:lstStyle/>
          <a:p>
            <a:pPr algn="ctr"/>
            <a:r>
              <a:rPr lang="en-US" sz="2800" b="1">
                <a:solidFill>
                  <a:srgbClr val="FFFFFF"/>
                </a:solidFill>
                <a:latin typeface="Lato" panose="020F0502020204030203" pitchFamily="34" charset="0"/>
              </a:rPr>
              <a:t>Thank You</a:t>
            </a:r>
            <a:endParaRPr lang="en-US" sz="2400" b="1">
              <a:solidFill>
                <a:srgbClr val="FFFFFF"/>
              </a:solidFill>
              <a:latin typeface="Lato" panose="020F0502020204030203"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67033" y="5392970"/>
            <a:ext cx="1803851" cy="672492"/>
          </a:xfrm>
          <a:prstGeom prst="rect">
            <a:avLst/>
          </a:prstGeom>
        </p:spPr>
      </p:pic>
      <p:sp>
        <p:nvSpPr>
          <p:cNvPr id="9" name="TextBox 8"/>
          <p:cNvSpPr txBox="1"/>
          <p:nvPr userDrawn="1"/>
        </p:nvSpPr>
        <p:spPr>
          <a:xfrm>
            <a:off x="467034" y="6002650"/>
            <a:ext cx="1890062" cy="307777"/>
          </a:xfrm>
          <a:prstGeom prst="rect">
            <a:avLst/>
          </a:prstGeom>
          <a:noFill/>
        </p:spPr>
        <p:txBody>
          <a:bodyPr wrap="square" rtlCol="0">
            <a:spAutoFit/>
          </a:bodyPr>
          <a:lstStyle/>
          <a:p>
            <a:r>
              <a:rPr lang="en-US" sz="1400">
                <a:solidFill>
                  <a:schemeClr val="bg1"/>
                </a:solidFill>
                <a:latin typeface="Lato" panose="020F0502020204030203" pitchFamily="34" charset="0"/>
                <a:cs typeface="Helvetica"/>
              </a:rPr>
              <a:t>www.gggi.org</a:t>
            </a:r>
          </a:p>
        </p:txBody>
      </p:sp>
      <p:cxnSp>
        <p:nvCxnSpPr>
          <p:cNvPr id="10" name="Straight Connector 9"/>
          <p:cNvCxnSpPr/>
          <p:nvPr userDrawn="1"/>
        </p:nvCxnSpPr>
        <p:spPr>
          <a:xfrm>
            <a:off x="4140727" y="3019656"/>
            <a:ext cx="3838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0462" y="6065462"/>
            <a:ext cx="622337" cy="60677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3131" y="6065462"/>
            <a:ext cx="611383" cy="611383"/>
          </a:xfrm>
          <a:prstGeom prst="rect">
            <a:avLst/>
          </a:prstGeom>
        </p:spPr>
      </p:pic>
      <p:sp>
        <p:nvSpPr>
          <p:cNvPr id="13" name="TextBox 12"/>
          <p:cNvSpPr txBox="1"/>
          <p:nvPr userDrawn="1"/>
        </p:nvSpPr>
        <p:spPr>
          <a:xfrm>
            <a:off x="10175620" y="5392970"/>
            <a:ext cx="2057527" cy="523220"/>
          </a:xfrm>
          <a:prstGeom prst="rect">
            <a:avLst/>
          </a:prstGeom>
          <a:noFill/>
        </p:spPr>
        <p:txBody>
          <a:bodyPr wrap="square" rtlCol="0">
            <a:spAutoFit/>
          </a:bodyPr>
          <a:lstStyle/>
          <a:p>
            <a:r>
              <a:rPr lang="en-US" sz="1400">
                <a:solidFill>
                  <a:schemeClr val="bg1"/>
                </a:solidFill>
                <a:latin typeface="Lato" panose="020F0502020204030203" pitchFamily="34" charset="0"/>
                <a:cs typeface="Helvetica"/>
              </a:rPr>
              <a:t>Follow our Activities on Facebook and Twitter</a:t>
            </a:r>
          </a:p>
        </p:txBody>
      </p:sp>
    </p:spTree>
    <p:extLst>
      <p:ext uri="{BB962C8B-B14F-4D97-AF65-F5344CB8AC3E}">
        <p14:creationId xmlns:p14="http://schemas.microsoft.com/office/powerpoint/2010/main" val="1435145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8468170" cy="1325563"/>
          </a:xfrm>
        </p:spPr>
        <p:txBody>
          <a:bodyPr/>
          <a:lstStyle>
            <a:lvl1pPr>
              <a:defRPr>
                <a:solidFill>
                  <a:schemeClr val="tx1">
                    <a:lumMod val="75000"/>
                    <a:lumOff val="25000"/>
                  </a:schemeClr>
                </a:solidFill>
                <a:latin typeface="Lato" panose="020F0502020204030203" pitchFamily="34" charset="0"/>
              </a:defRPr>
            </a:lvl1pPr>
          </a:lstStyle>
          <a:p>
            <a:r>
              <a:rPr lang="en-US"/>
              <a:t>Session overview</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3029658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68170" cy="1325563"/>
          </a:xfrm>
        </p:spPr>
        <p:txBody>
          <a:bodyPr/>
          <a:lstStyle>
            <a:lvl1pPr>
              <a:defRPr>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710302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291314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65252"/>
            <a:ext cx="3932237" cy="1043874"/>
          </a:xfrm>
        </p:spPr>
        <p:txBody>
          <a:bodyPr anchor="b">
            <a:noAutofit/>
          </a:bodyPr>
          <a:lstStyle>
            <a:lvl1pPr>
              <a:defRPr sz="3600">
                <a:solidFill>
                  <a:srgbClr val="09B89D"/>
                </a:solidFill>
                <a:latin typeface="Lato" panose="020F0502020204030203" pitchFamily="34" charset="0"/>
              </a:defRPr>
            </a:lvl1pPr>
          </a:lstStyle>
          <a:p>
            <a:r>
              <a:rPr lang="en-US"/>
              <a:t>Click to edit Master title style</a:t>
            </a:r>
          </a:p>
        </p:txBody>
      </p:sp>
      <p:sp>
        <p:nvSpPr>
          <p:cNvPr id="3" name="Content Placeholder 2"/>
          <p:cNvSpPr>
            <a:spLocks noGrp="1"/>
          </p:cNvSpPr>
          <p:nvPr>
            <p:ph idx="1"/>
          </p:nvPr>
        </p:nvSpPr>
        <p:spPr>
          <a:xfrm>
            <a:off x="5183188" y="1626499"/>
            <a:ext cx="6172200" cy="4234551"/>
          </a:xfrm>
        </p:spPr>
        <p:txBody>
          <a:bodyPr/>
          <a:lstStyle>
            <a:lvl1pPr>
              <a:defRPr sz="3200">
                <a:solidFill>
                  <a:schemeClr val="tx1">
                    <a:lumMod val="75000"/>
                    <a:lumOff val="25000"/>
                  </a:schemeClr>
                </a:solidFill>
                <a:latin typeface="Lato" panose="020F0502020204030203" pitchFamily="34" charset="0"/>
              </a:defRPr>
            </a:lvl1pPr>
            <a:lvl2pPr>
              <a:defRPr sz="2800">
                <a:solidFill>
                  <a:schemeClr val="tx1">
                    <a:lumMod val="75000"/>
                    <a:lumOff val="25000"/>
                  </a:schemeClr>
                </a:solidFill>
                <a:latin typeface="Lato" panose="020F0502020204030203" pitchFamily="34" charset="0"/>
              </a:defRPr>
            </a:lvl2pPr>
            <a:lvl3pPr>
              <a:defRPr sz="2400">
                <a:solidFill>
                  <a:schemeClr val="tx1">
                    <a:lumMod val="75000"/>
                    <a:lumOff val="25000"/>
                  </a:schemeClr>
                </a:solidFill>
                <a:latin typeface="Lato" panose="020F0502020204030203" pitchFamily="34" charset="0"/>
              </a:defRPr>
            </a:lvl3pPr>
            <a:lvl4pPr>
              <a:defRPr sz="2000">
                <a:solidFill>
                  <a:schemeClr val="tx1">
                    <a:lumMod val="75000"/>
                    <a:lumOff val="25000"/>
                  </a:schemeClr>
                </a:solidFill>
                <a:latin typeface="Lato" panose="020F0502020204030203" pitchFamily="34" charset="0"/>
              </a:defRPr>
            </a:lvl4pPr>
            <a:lvl5pPr>
              <a:defRPr sz="2000">
                <a:solidFill>
                  <a:schemeClr val="tx1">
                    <a:lumMod val="75000"/>
                    <a:lumOff val="25000"/>
                  </a:schemeClr>
                </a:solidFill>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9126"/>
            <a:ext cx="3932237" cy="3659862"/>
          </a:xfrm>
        </p:spPr>
        <p:txBody>
          <a:bodyPr/>
          <a:lstStyle>
            <a:lvl1pPr marL="0" indent="0">
              <a:buNone/>
              <a:defRPr sz="1600">
                <a:solidFill>
                  <a:schemeClr val="tx1">
                    <a:lumMod val="75000"/>
                    <a:lumOff val="25000"/>
                  </a:schemeClr>
                </a:solidFill>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3892563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lumMod val="75000"/>
                    <a:lumOff val="25000"/>
                  </a:schemeClr>
                </a:solidFill>
                <a:latin typeface="Lato" panose="020F050202020403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lumMod val="75000"/>
                    <a:lumOff val="25000"/>
                  </a:schemeClr>
                </a:solidFill>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75000"/>
                    <a:lumOff val="25000"/>
                  </a:schemeClr>
                </a:solidFill>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758324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eading and Body PP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7BFB19C-B61C-412C-B3AE-61EAE6F67538}"/>
              </a:ext>
            </a:extLst>
          </p:cNvPr>
          <p:cNvSpPr>
            <a:spLocks noGrp="1"/>
          </p:cNvSpPr>
          <p:nvPr>
            <p:ph type="title"/>
          </p:nvPr>
        </p:nvSpPr>
        <p:spPr>
          <a:xfrm>
            <a:off x="555977" y="0"/>
            <a:ext cx="853781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2896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29632CB-CAC1-49C2-A86B-A5B7C67C71B1}"/>
              </a:ext>
            </a:extLst>
          </p:cNvPr>
          <p:cNvSpPr>
            <a:spLocks noGrp="1"/>
          </p:cNvSpPr>
          <p:nvPr>
            <p:ph type="title"/>
          </p:nvPr>
        </p:nvSpPr>
        <p:spPr>
          <a:xfrm>
            <a:off x="555977" y="0"/>
            <a:ext cx="853781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634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hoto Bottom">
    <p:spTree>
      <p:nvGrpSpPr>
        <p:cNvPr id="1" name=""/>
        <p:cNvGrpSpPr/>
        <p:nvPr/>
      </p:nvGrpSpPr>
      <p:grpSpPr>
        <a:xfrm>
          <a:off x="0" y="0"/>
          <a:ext cx="0" cy="0"/>
          <a:chOff x="0" y="0"/>
          <a:chExt cx="0" cy="0"/>
        </a:xfrm>
      </p:grpSpPr>
      <p:sp>
        <p:nvSpPr>
          <p:cNvPr id="30" name="Rectangle 29"/>
          <p:cNvSpPr/>
          <p:nvPr userDrawn="1"/>
        </p:nvSpPr>
        <p:spPr>
          <a:xfrm>
            <a:off x="0" y="3315768"/>
            <a:ext cx="12192000" cy="3542232"/>
          </a:xfrm>
          <a:prstGeom prst="rect">
            <a:avLst/>
          </a:prstGeom>
          <a:solidFill>
            <a:srgbClr val="F6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Insert</a:t>
            </a:r>
            <a:r>
              <a:rPr lang="en-US" sz="1800" baseline="0" dirty="0"/>
              <a:t> Photo</a:t>
            </a:r>
            <a:endParaRPr lang="en-US" sz="1800" dirty="0"/>
          </a:p>
        </p:txBody>
      </p:sp>
      <p:sp>
        <p:nvSpPr>
          <p:cNvPr id="32" name="Title 1"/>
          <p:cNvSpPr>
            <a:spLocks noGrp="1"/>
          </p:cNvSpPr>
          <p:nvPr>
            <p:ph type="ctrTitle"/>
          </p:nvPr>
        </p:nvSpPr>
        <p:spPr>
          <a:xfrm>
            <a:off x="1" y="1426009"/>
            <a:ext cx="6409346" cy="1130435"/>
          </a:xfrm>
        </p:spPr>
        <p:txBody>
          <a:bodyPr anchor="b">
            <a:normAutofit/>
          </a:bodyPr>
          <a:lstStyle>
            <a:lvl1pPr marL="341317" indent="0" algn="l">
              <a:defRPr sz="2800" b="1">
                <a:solidFill>
                  <a:schemeClr val="tx1">
                    <a:lumMod val="75000"/>
                  </a:schemeClr>
                </a:solidFill>
                <a:latin typeface="Lato" panose="020F0502020204030203" pitchFamily="34" charset="0"/>
              </a:defRPr>
            </a:lvl1pPr>
          </a:lstStyle>
          <a:p>
            <a:r>
              <a:rPr lang="en-US" dirty="0"/>
              <a:t>Click to edit Master title style</a:t>
            </a:r>
          </a:p>
        </p:txBody>
      </p:sp>
      <p:sp>
        <p:nvSpPr>
          <p:cNvPr id="33" name="Subtitle 2"/>
          <p:cNvSpPr>
            <a:spLocks noGrp="1"/>
          </p:cNvSpPr>
          <p:nvPr>
            <p:ph type="subTitle" idx="1"/>
          </p:nvPr>
        </p:nvSpPr>
        <p:spPr>
          <a:xfrm>
            <a:off x="1" y="2572139"/>
            <a:ext cx="6409346" cy="512897"/>
          </a:xfrm>
        </p:spPr>
        <p:txBody>
          <a:bodyPr anchor="ctr">
            <a:normAutofit/>
          </a:bodyPr>
          <a:lstStyle>
            <a:lvl1pPr marL="0" indent="341317" algn="l">
              <a:buNone/>
              <a:defRPr sz="2000" b="1">
                <a:solidFill>
                  <a:schemeClr val="tx1">
                    <a:lumMod val="75000"/>
                  </a:schemeClr>
                </a:solidFill>
                <a:latin typeface="Lato" panose="020F05020202040302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34" name="Date Placeholder 3"/>
          <p:cNvSpPr>
            <a:spLocks noGrp="1"/>
          </p:cNvSpPr>
          <p:nvPr>
            <p:ph type="dt" sz="half" idx="10"/>
          </p:nvPr>
        </p:nvSpPr>
        <p:spPr>
          <a:xfrm>
            <a:off x="838201" y="6356350"/>
            <a:ext cx="2743200" cy="365125"/>
          </a:xfrm>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35" name="Footer Placeholder 4"/>
          <p:cNvSpPr>
            <a:spLocks noGrp="1"/>
          </p:cNvSpPr>
          <p:nvPr>
            <p:ph type="ftr" sz="quarter" idx="11"/>
          </p:nvPr>
        </p:nvSpPr>
        <p:spPr>
          <a:xfrm>
            <a:off x="4038602" y="6356351"/>
            <a:ext cx="4114800" cy="365125"/>
          </a:xfrm>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36" name="Slide Number Placeholder 5"/>
          <p:cNvSpPr>
            <a:spLocks noGrp="1"/>
          </p:cNvSpPr>
          <p:nvPr>
            <p:ph type="sldNum" sz="quarter" idx="12"/>
          </p:nvPr>
        </p:nvSpPr>
        <p:spPr>
          <a:xfrm>
            <a:off x="8610601" y="6356351"/>
            <a:ext cx="2743200" cy="365125"/>
          </a:xfrm>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 t="30651" r="-106" b="17528"/>
          <a:stretch/>
        </p:blipFill>
        <p:spPr>
          <a:xfrm>
            <a:off x="-9526" y="3305176"/>
            <a:ext cx="12211051" cy="3552825"/>
          </a:xfrm>
          <a:prstGeom prst="rect">
            <a:avLst/>
          </a:prstGeom>
        </p:spPr>
      </p:pic>
    </p:spTree>
    <p:extLst>
      <p:ext uri="{BB962C8B-B14F-4D97-AF65-F5344CB8AC3E}">
        <p14:creationId xmlns:p14="http://schemas.microsoft.com/office/powerpoint/2010/main" val="305869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schemeClr>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289451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9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2" y="1709739"/>
            <a:ext cx="10515600" cy="862012"/>
          </a:xfrm>
        </p:spPr>
        <p:txBody>
          <a:bodyPr anchor="ctr">
            <a:normAutofit/>
          </a:bodyPr>
          <a:lstStyle>
            <a:lvl1pPr algn="l">
              <a:defRPr sz="3600">
                <a:solidFill>
                  <a:schemeClr val="bg1"/>
                </a:solidFill>
                <a:latin typeface="Lato" panose="020F0502020204030203"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latin typeface="Lato" panose="020F0502020204030203" pitchFamily="34" charset="0"/>
              </a:defRPr>
            </a:lvl1pPr>
          </a:lstStyle>
          <a:p>
            <a:fld id="{41A78861-9695-4516-9AB0-7AB96960DF1D}"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6" t="54861" r="3229" b="2094"/>
          <a:stretch/>
        </p:blipFill>
        <p:spPr>
          <a:xfrm>
            <a:off x="1585380" y="297196"/>
            <a:ext cx="2208784" cy="964890"/>
          </a:xfrm>
          <a:prstGeom prst="rect">
            <a:avLst/>
          </a:prstGeom>
        </p:spPr>
      </p:pic>
      <p:sp>
        <p:nvSpPr>
          <p:cNvPr id="11" name="object 3"/>
          <p:cNvSpPr/>
          <p:nvPr userDrawn="1"/>
        </p:nvSpPr>
        <p:spPr>
          <a:xfrm>
            <a:off x="3285195" y="4669441"/>
            <a:ext cx="1630114" cy="2188666"/>
          </a:xfrm>
          <a:custGeom>
            <a:avLst/>
            <a:gdLst/>
            <a:ahLst/>
            <a:cxnLst/>
            <a:rect l="l" t="t" r="r" b="b"/>
            <a:pathLst>
              <a:path w="2318385" h="3112770">
                <a:moveTo>
                  <a:pt x="57492" y="0"/>
                </a:moveTo>
                <a:lnTo>
                  <a:pt x="0" y="41782"/>
                </a:lnTo>
                <a:lnTo>
                  <a:pt x="2229942" y="3112617"/>
                </a:lnTo>
                <a:lnTo>
                  <a:pt x="2317775" y="3112617"/>
                </a:lnTo>
                <a:lnTo>
                  <a:pt x="57492" y="0"/>
                </a:lnTo>
                <a:close/>
              </a:path>
            </a:pathLst>
          </a:custGeom>
          <a:solidFill>
            <a:srgbClr val="0A7A64"/>
          </a:solidFill>
        </p:spPr>
        <p:txBody>
          <a:bodyPr wrap="square" lIns="0" tIns="0" rIns="0" bIns="0" rtlCol="0"/>
          <a:lstStyle/>
          <a:p>
            <a:endParaRPr sz="1266"/>
          </a:p>
        </p:txBody>
      </p:sp>
      <p:sp>
        <p:nvSpPr>
          <p:cNvPr id="12" name="object 5"/>
          <p:cNvSpPr/>
          <p:nvPr userDrawn="1"/>
        </p:nvSpPr>
        <p:spPr>
          <a:xfrm>
            <a:off x="2363855" y="3467058"/>
            <a:ext cx="1846213" cy="3391049"/>
          </a:xfrm>
          <a:custGeom>
            <a:avLst/>
            <a:gdLst/>
            <a:ahLst/>
            <a:cxnLst/>
            <a:rect l="l" t="t" r="r" b="b"/>
            <a:pathLst>
              <a:path w="2625725" h="4822825">
                <a:moveTo>
                  <a:pt x="62763" y="0"/>
                </a:moveTo>
                <a:lnTo>
                  <a:pt x="0" y="33375"/>
                </a:lnTo>
                <a:lnTo>
                  <a:pt x="2544991" y="4822672"/>
                </a:lnTo>
                <a:lnTo>
                  <a:pt x="2625496" y="4822672"/>
                </a:lnTo>
                <a:lnTo>
                  <a:pt x="62763" y="0"/>
                </a:lnTo>
                <a:close/>
              </a:path>
            </a:pathLst>
          </a:custGeom>
          <a:solidFill>
            <a:srgbClr val="FFFFFF"/>
          </a:solidFill>
        </p:spPr>
        <p:txBody>
          <a:bodyPr wrap="square" lIns="0" tIns="0" rIns="0" bIns="0" rtlCol="0"/>
          <a:lstStyle/>
          <a:p>
            <a:endParaRPr sz="1266"/>
          </a:p>
        </p:txBody>
      </p:sp>
      <p:sp>
        <p:nvSpPr>
          <p:cNvPr id="13" name="object 6"/>
          <p:cNvSpPr/>
          <p:nvPr userDrawn="1"/>
        </p:nvSpPr>
        <p:spPr>
          <a:xfrm>
            <a:off x="8965261" y="1"/>
            <a:ext cx="1576983" cy="5332809"/>
          </a:xfrm>
          <a:custGeom>
            <a:avLst/>
            <a:gdLst/>
            <a:ahLst/>
            <a:cxnLst/>
            <a:rect l="l" t="t" r="r" b="b"/>
            <a:pathLst>
              <a:path w="2242820" h="7584440">
                <a:moveTo>
                  <a:pt x="2242642" y="0"/>
                </a:moveTo>
                <a:lnTo>
                  <a:pt x="2168690" y="0"/>
                </a:lnTo>
                <a:lnTo>
                  <a:pt x="0" y="7564577"/>
                </a:lnTo>
                <a:lnTo>
                  <a:pt x="68326" y="7584173"/>
                </a:lnTo>
                <a:lnTo>
                  <a:pt x="2242642" y="0"/>
                </a:lnTo>
                <a:close/>
              </a:path>
            </a:pathLst>
          </a:custGeom>
          <a:solidFill>
            <a:srgbClr val="FFFFFF"/>
          </a:solidFill>
        </p:spPr>
        <p:txBody>
          <a:bodyPr wrap="square" lIns="0" tIns="0" rIns="0" bIns="0" rtlCol="0"/>
          <a:lstStyle/>
          <a:p>
            <a:endParaRPr sz="1266"/>
          </a:p>
        </p:txBody>
      </p:sp>
      <p:sp>
        <p:nvSpPr>
          <p:cNvPr id="14" name="object 14"/>
          <p:cNvSpPr/>
          <p:nvPr userDrawn="1"/>
        </p:nvSpPr>
        <p:spPr>
          <a:xfrm>
            <a:off x="9515026" y="0"/>
            <a:ext cx="133052" cy="727770"/>
          </a:xfrm>
          <a:custGeom>
            <a:avLst/>
            <a:gdLst/>
            <a:ahLst/>
            <a:cxnLst/>
            <a:rect l="l" t="t" r="r" b="b"/>
            <a:pathLst>
              <a:path w="189229" h="1035050">
                <a:moveTo>
                  <a:pt x="188950" y="0"/>
                </a:moveTo>
                <a:lnTo>
                  <a:pt x="163245" y="0"/>
                </a:lnTo>
                <a:lnTo>
                  <a:pt x="0" y="1031087"/>
                </a:lnTo>
                <a:lnTo>
                  <a:pt x="25082" y="1035062"/>
                </a:lnTo>
                <a:lnTo>
                  <a:pt x="188950" y="0"/>
                </a:lnTo>
                <a:close/>
              </a:path>
            </a:pathLst>
          </a:custGeom>
          <a:solidFill>
            <a:srgbClr val="FFFFFF"/>
          </a:solidFill>
        </p:spPr>
        <p:txBody>
          <a:bodyPr wrap="square" lIns="0" tIns="0" rIns="0" bIns="0" rtlCol="0"/>
          <a:lstStyle/>
          <a:p>
            <a:endParaRPr sz="1266"/>
          </a:p>
        </p:txBody>
      </p:sp>
    </p:spTree>
    <p:extLst>
      <p:ext uri="{BB962C8B-B14F-4D97-AF65-F5344CB8AC3E}">
        <p14:creationId xmlns:p14="http://schemas.microsoft.com/office/powerpoint/2010/main" val="184584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schemeClr>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825625"/>
            <a:ext cx="5181600" cy="435133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6" name="Footer Placeholder 5"/>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15615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536224" cy="1325563"/>
          </a:xfrm>
        </p:spPr>
        <p:txBody>
          <a:bodyPr/>
          <a:lstStyle>
            <a:lvl1pPr>
              <a:defRPr>
                <a:solidFill>
                  <a:schemeClr val="tx1">
                    <a:lumMod val="75000"/>
                  </a:schemeClr>
                </a:solidFill>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9B89D"/>
                </a:solidFill>
                <a:latin typeface="Lato" panose="020F0502020204030203" pitchFamily="34" charset="0"/>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6"/>
            <a:ext cx="5157787" cy="368458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solidFill>
                  <a:srgbClr val="09B89D"/>
                </a:solidFill>
                <a:latin typeface="Lato" panose="020F0502020204030203" pitchFamily="34" charset="0"/>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505076"/>
            <a:ext cx="5183188" cy="3684588"/>
          </a:xfrm>
        </p:spPr>
        <p:txBody>
          <a:bodyPr/>
          <a:lstStyle>
            <a:lvl1pPr>
              <a:defRPr>
                <a:solidFill>
                  <a:schemeClr val="tx1">
                    <a:lumMod val="75000"/>
                  </a:schemeClr>
                </a:solidFill>
                <a:latin typeface="Lato" panose="020F0502020204030203" pitchFamily="34" charset="0"/>
              </a:defRPr>
            </a:lvl1pPr>
            <a:lvl2pPr>
              <a:defRPr>
                <a:solidFill>
                  <a:schemeClr val="tx1">
                    <a:lumMod val="75000"/>
                  </a:schemeClr>
                </a:solidFill>
                <a:latin typeface="Lato" panose="020F0502020204030203" pitchFamily="34" charset="0"/>
              </a:defRPr>
            </a:lvl2pPr>
            <a:lvl3pPr>
              <a:defRPr>
                <a:solidFill>
                  <a:schemeClr val="tx1">
                    <a:lumMod val="75000"/>
                  </a:schemeClr>
                </a:solidFill>
                <a:latin typeface="Lato" panose="020F0502020204030203" pitchFamily="34" charset="0"/>
              </a:defRPr>
            </a:lvl3pPr>
            <a:lvl4pPr>
              <a:defRPr>
                <a:solidFill>
                  <a:schemeClr val="tx1">
                    <a:lumMod val="75000"/>
                  </a:schemeClr>
                </a:solidFill>
                <a:latin typeface="Lato" panose="020F0502020204030203" pitchFamily="34" charset="0"/>
              </a:defRPr>
            </a:lvl4pPr>
            <a:lvl5pPr>
              <a:defRPr>
                <a:solidFill>
                  <a:schemeClr val="tx1">
                    <a:lumMod val="75000"/>
                  </a:schemeClr>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tx1">
                    <a:lumMod val="7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8" name="Footer Placeholder 7"/>
          <p:cNvSpPr>
            <a:spLocks noGrp="1"/>
          </p:cNvSpPr>
          <p:nvPr>
            <p:ph type="ftr" sz="quarter" idx="11"/>
          </p:nvPr>
        </p:nvSpPr>
        <p:spPr/>
        <p:txBody>
          <a:bodyPr/>
          <a:lstStyle>
            <a:lvl1pPr>
              <a:defRPr>
                <a:solidFill>
                  <a:schemeClr val="tx1">
                    <a:lumMod val="75000"/>
                  </a:schemeClr>
                </a:solidFill>
                <a:latin typeface="Lato" panose="020F0502020204030203" pitchFamily="34" charset="0"/>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1">
                    <a:lumMod val="75000"/>
                  </a:schemeClr>
                </a:solidFill>
                <a:latin typeface="Lato" panose="020F0502020204030203" pitchFamily="34" charset="0"/>
              </a:defRPr>
            </a:lvl1pPr>
          </a:lstStyle>
          <a:p>
            <a:fld id="{41A78861-9695-4516-9AB0-7AB96960DF1D}" type="slidenum">
              <a:rPr lang="en-US" smtClean="0"/>
              <a:pPr/>
              <a:t>‹#›</a:t>
            </a:fld>
            <a:endParaRPr lang="en-US"/>
          </a:p>
        </p:txBody>
      </p:sp>
    </p:spTree>
    <p:extLst>
      <p:ext uri="{BB962C8B-B14F-4D97-AF65-F5344CB8AC3E}">
        <p14:creationId xmlns:p14="http://schemas.microsoft.com/office/powerpoint/2010/main" val="376746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85378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477689" y="365125"/>
            <a:ext cx="2160000" cy="747223"/>
          </a:xfrm>
          <a:prstGeom prst="rect">
            <a:avLst/>
          </a:prstGeom>
        </p:spPr>
      </p:pic>
    </p:spTree>
    <p:extLst>
      <p:ext uri="{BB962C8B-B14F-4D97-AF65-F5344CB8AC3E}">
        <p14:creationId xmlns:p14="http://schemas.microsoft.com/office/powerpoint/2010/main" val="408654089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4" r:id="rId4"/>
    <p:sldLayoutId id="2147483663" r:id="rId5"/>
    <p:sldLayoutId id="2147483650" r:id="rId6"/>
    <p:sldLayoutId id="2147483651" r:id="rId7"/>
    <p:sldLayoutId id="2147483652" r:id="rId8"/>
    <p:sldLayoutId id="2147483653" r:id="rId9"/>
    <p:sldLayoutId id="2147483661" r:id="rId10"/>
    <p:sldLayoutId id="2147483654" r:id="rId11"/>
    <p:sldLayoutId id="2147483655" r:id="rId12"/>
    <p:sldLayoutId id="2147483656" r:id="rId13"/>
    <p:sldLayoutId id="2147483657" r:id="rId14"/>
    <p:sldLayoutId id="2147483675" r:id="rId15"/>
  </p:sldLayoutIdLst>
  <p:txStyles>
    <p:titleStyle>
      <a:lvl1pPr algn="l" defTabSz="914411"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Lato" panose="020F0502020204030203" pitchFamily="34" charset="0"/>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Lato" panose="020F0502020204030203" pitchFamily="34" charset="0"/>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Lato" panose="020F0502020204030203" pitchFamily="34" charset="0"/>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378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Lato" panose="020F0502020204030203" pitchFamily="34" charset="0"/>
              </a:defRPr>
            </a:lvl1pPr>
          </a:lstStyle>
          <a:p>
            <a:fld id="{86F323C6-9744-48EA-AA7E-ADD634F3B9D5}" type="datetimeFigureOut">
              <a:rPr lang="en-US" smtClean="0"/>
              <a:pPr/>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Lato" panose="020F050202020403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Lato" panose="020F0502020204030203" pitchFamily="34" charset="0"/>
              </a:defRPr>
            </a:lvl1pPr>
          </a:lstStyle>
          <a:p>
            <a:fld id="{41A78861-9695-4516-9AB0-7AB96960DF1D}" type="slidenum">
              <a:rPr lang="en-US" smtClean="0"/>
              <a:pPr/>
              <a:t>‹#›</a:t>
            </a:fld>
            <a:endParaRPr lang="en-US"/>
          </a:p>
        </p:txBody>
      </p:sp>
      <p:pic>
        <p:nvPicPr>
          <p:cNvPr id="9" name="Picture 8">
            <a:extLst>
              <a:ext uri="{FF2B5EF4-FFF2-40B4-BE49-F238E27FC236}">
                <a16:creationId xmlns:a16="http://schemas.microsoft.com/office/drawing/2014/main" id="{D90BAC7C-E5E7-4360-8620-0B93CC8728E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54553" y="312917"/>
            <a:ext cx="1828800" cy="681766"/>
          </a:xfrm>
          <a:prstGeom prst="rect">
            <a:avLst/>
          </a:prstGeom>
        </p:spPr>
      </p:pic>
    </p:spTree>
    <p:extLst>
      <p:ext uri="{BB962C8B-B14F-4D97-AF65-F5344CB8AC3E}">
        <p14:creationId xmlns:p14="http://schemas.microsoft.com/office/powerpoint/2010/main" val="8578918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378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9477689" y="365125"/>
            <a:ext cx="2160000" cy="747223"/>
          </a:xfrm>
          <a:prstGeom prst="rect">
            <a:avLst/>
          </a:prstGeom>
        </p:spPr>
      </p:pic>
      <p:grpSp>
        <p:nvGrpSpPr>
          <p:cNvPr id="13" name="Group 12">
            <a:extLst>
              <a:ext uri="{FF2B5EF4-FFF2-40B4-BE49-F238E27FC236}">
                <a16:creationId xmlns:a16="http://schemas.microsoft.com/office/drawing/2014/main" id="{1A9F5011-AC67-460D-AB7C-B8757BD6FDD3}"/>
              </a:ext>
            </a:extLst>
          </p:cNvPr>
          <p:cNvGrpSpPr/>
          <p:nvPr userDrawn="1"/>
        </p:nvGrpSpPr>
        <p:grpSpPr>
          <a:xfrm>
            <a:off x="9477689" y="365125"/>
            <a:ext cx="2160000" cy="747223"/>
            <a:chOff x="9477689" y="365125"/>
            <a:chExt cx="2160000" cy="747223"/>
          </a:xfrm>
        </p:grpSpPr>
        <p:grpSp>
          <p:nvGrpSpPr>
            <p:cNvPr id="11" name="Group 10">
              <a:extLst>
                <a:ext uri="{FF2B5EF4-FFF2-40B4-BE49-F238E27FC236}">
                  <a16:creationId xmlns:a16="http://schemas.microsoft.com/office/drawing/2014/main" id="{DA8C3BE2-211D-4908-92FE-6C52943530A4}"/>
                </a:ext>
              </a:extLst>
            </p:cNvPr>
            <p:cNvGrpSpPr/>
            <p:nvPr userDrawn="1"/>
          </p:nvGrpSpPr>
          <p:grpSpPr>
            <a:xfrm>
              <a:off x="9477689" y="377539"/>
              <a:ext cx="1805251" cy="734809"/>
              <a:chOff x="7754385" y="3621060"/>
              <a:chExt cx="1805251" cy="734809"/>
            </a:xfrm>
          </p:grpSpPr>
          <p:sp>
            <p:nvSpPr>
              <p:cNvPr id="10" name="Rectangle 9">
                <a:extLst>
                  <a:ext uri="{FF2B5EF4-FFF2-40B4-BE49-F238E27FC236}">
                    <a16:creationId xmlns:a16="http://schemas.microsoft.com/office/drawing/2014/main" id="{C8DD4B5C-243A-4F18-9A89-6B952AD6A594}"/>
                  </a:ext>
                </a:extLst>
              </p:cNvPr>
              <p:cNvSpPr/>
              <p:nvPr userDrawn="1"/>
            </p:nvSpPr>
            <p:spPr>
              <a:xfrm>
                <a:off x="7754385" y="3621060"/>
                <a:ext cx="1805251" cy="734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B622FE5D-E5DE-4919-ABAB-8270B6A6711F}"/>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754385" y="3621060"/>
                <a:ext cx="1712430" cy="638384"/>
              </a:xfrm>
              <a:prstGeom prst="rect">
                <a:avLst/>
              </a:prstGeom>
            </p:spPr>
          </p:pic>
        </p:grpSp>
        <p:sp>
          <p:nvSpPr>
            <p:cNvPr id="12" name="Rectangle 11">
              <a:extLst>
                <a:ext uri="{FF2B5EF4-FFF2-40B4-BE49-F238E27FC236}">
                  <a16:creationId xmlns:a16="http://schemas.microsoft.com/office/drawing/2014/main" id="{7BAF1E76-7C4C-486E-B160-A90569C5391B}"/>
                </a:ext>
              </a:extLst>
            </p:cNvPr>
            <p:cNvSpPr/>
            <p:nvPr userDrawn="1"/>
          </p:nvSpPr>
          <p:spPr>
            <a:xfrm>
              <a:off x="11272058" y="365125"/>
              <a:ext cx="365631" cy="747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94926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17" Type="http://schemas.openxmlformats.org/officeDocument/2006/relationships/diagramLayout" Target="../diagrams/layout23.xml"/><Relationship Id="rId21" Type="http://schemas.openxmlformats.org/officeDocument/2006/relationships/diagramColors" Target="../diagrams/colors4.xml"/><Relationship Id="rId42" Type="http://schemas.openxmlformats.org/officeDocument/2006/relationships/diagramLayout" Target="../diagrams/layout8.xml"/><Relationship Id="rId63" Type="http://schemas.openxmlformats.org/officeDocument/2006/relationships/diagramQuickStyle" Target="../diagrams/quickStyle12.xml"/><Relationship Id="rId84" Type="http://schemas.openxmlformats.org/officeDocument/2006/relationships/diagramColors" Target="../diagrams/colors16.xml"/><Relationship Id="rId138" Type="http://schemas.openxmlformats.org/officeDocument/2006/relationships/diagramQuickStyle" Target="../diagrams/quickStyle27.xml"/><Relationship Id="rId107" Type="http://schemas.openxmlformats.org/officeDocument/2006/relationships/diagramLayout" Target="../diagrams/layout21.xml"/><Relationship Id="rId11" Type="http://schemas.microsoft.com/office/2007/relationships/diagramDrawing" Target="../diagrams/drawing2.xml"/><Relationship Id="rId32" Type="http://schemas.openxmlformats.org/officeDocument/2006/relationships/diagramLayout" Target="../diagrams/layout6.xml"/><Relationship Id="rId53" Type="http://schemas.openxmlformats.org/officeDocument/2006/relationships/diagramQuickStyle" Target="../diagrams/quickStyle10.xml"/><Relationship Id="rId74" Type="http://schemas.openxmlformats.org/officeDocument/2006/relationships/diagramColors" Target="../diagrams/colors14.xml"/><Relationship Id="rId128" Type="http://schemas.openxmlformats.org/officeDocument/2006/relationships/diagramQuickStyle" Target="../diagrams/quickStyle25.xml"/><Relationship Id="rId149" Type="http://schemas.openxmlformats.org/officeDocument/2006/relationships/diagramColors" Target="../diagrams/colors29.xml"/><Relationship Id="rId5" Type="http://schemas.openxmlformats.org/officeDocument/2006/relationships/diagramColors" Target="../diagrams/colors1.xml"/><Relationship Id="rId95" Type="http://schemas.microsoft.com/office/2007/relationships/diagramDrawing" Target="../diagrams/drawing18.xml"/><Relationship Id="rId22" Type="http://schemas.microsoft.com/office/2007/relationships/diagramDrawing" Target="../diagrams/drawing4.xml"/><Relationship Id="rId27" Type="http://schemas.openxmlformats.org/officeDocument/2006/relationships/diagramLayout" Target="../diagrams/layout5.xml"/><Relationship Id="rId43" Type="http://schemas.openxmlformats.org/officeDocument/2006/relationships/diagramQuickStyle" Target="../diagrams/quickStyle8.xml"/><Relationship Id="rId48" Type="http://schemas.openxmlformats.org/officeDocument/2006/relationships/diagramQuickStyle" Target="../diagrams/quickStyle9.xml"/><Relationship Id="rId64" Type="http://schemas.openxmlformats.org/officeDocument/2006/relationships/diagramColors" Target="../diagrams/colors12.xml"/><Relationship Id="rId69" Type="http://schemas.openxmlformats.org/officeDocument/2006/relationships/diagramColors" Target="../diagrams/colors13.xml"/><Relationship Id="rId113" Type="http://schemas.openxmlformats.org/officeDocument/2006/relationships/diagramQuickStyle" Target="../diagrams/quickStyle22.xml"/><Relationship Id="rId118" Type="http://schemas.openxmlformats.org/officeDocument/2006/relationships/diagramQuickStyle" Target="../diagrams/quickStyle23.xml"/><Relationship Id="rId134" Type="http://schemas.openxmlformats.org/officeDocument/2006/relationships/diagramColors" Target="../diagrams/colors26.xml"/><Relationship Id="rId139" Type="http://schemas.openxmlformats.org/officeDocument/2006/relationships/diagramColors" Target="../diagrams/colors27.xml"/><Relationship Id="rId80" Type="http://schemas.microsoft.com/office/2007/relationships/diagramDrawing" Target="../diagrams/drawing15.xml"/><Relationship Id="rId85" Type="http://schemas.microsoft.com/office/2007/relationships/diagramDrawing" Target="../diagrams/drawing16.xml"/><Relationship Id="rId150" Type="http://schemas.microsoft.com/office/2007/relationships/diagramDrawing" Target="../diagrams/drawing29.xml"/><Relationship Id="rId155" Type="http://schemas.microsoft.com/office/2007/relationships/diagramDrawing" Target="../diagrams/drawing30.xml"/><Relationship Id="rId12" Type="http://schemas.openxmlformats.org/officeDocument/2006/relationships/diagramData" Target="../diagrams/data3.xml"/><Relationship Id="rId17" Type="http://schemas.openxmlformats.org/officeDocument/2006/relationships/image" Target="../media/image34.png"/><Relationship Id="rId33" Type="http://schemas.openxmlformats.org/officeDocument/2006/relationships/diagramQuickStyle" Target="../diagrams/quickStyle6.xml"/><Relationship Id="rId38" Type="http://schemas.openxmlformats.org/officeDocument/2006/relationships/diagramQuickStyle" Target="../diagrams/quickStyle7.xml"/><Relationship Id="rId59" Type="http://schemas.openxmlformats.org/officeDocument/2006/relationships/diagramColors" Target="../diagrams/colors11.xml"/><Relationship Id="rId103" Type="http://schemas.openxmlformats.org/officeDocument/2006/relationships/diagramQuickStyle" Target="../diagrams/quickStyle20.xml"/><Relationship Id="rId108" Type="http://schemas.openxmlformats.org/officeDocument/2006/relationships/diagramQuickStyle" Target="../diagrams/quickStyle21.xml"/><Relationship Id="rId124" Type="http://schemas.openxmlformats.org/officeDocument/2006/relationships/diagramColors" Target="../diagrams/colors24.xml"/><Relationship Id="rId129" Type="http://schemas.openxmlformats.org/officeDocument/2006/relationships/diagramColors" Target="../diagrams/colors25.xml"/><Relationship Id="rId54" Type="http://schemas.openxmlformats.org/officeDocument/2006/relationships/diagramColors" Target="../diagrams/colors10.xml"/><Relationship Id="rId70" Type="http://schemas.microsoft.com/office/2007/relationships/diagramDrawing" Target="../diagrams/drawing13.xml"/><Relationship Id="rId75" Type="http://schemas.microsoft.com/office/2007/relationships/diagramDrawing" Target="../diagrams/drawing14.xml"/><Relationship Id="rId91" Type="http://schemas.openxmlformats.org/officeDocument/2006/relationships/diagramData" Target="../diagrams/data18.xml"/><Relationship Id="rId96" Type="http://schemas.openxmlformats.org/officeDocument/2006/relationships/diagramData" Target="../diagrams/data19.xml"/><Relationship Id="rId140" Type="http://schemas.microsoft.com/office/2007/relationships/diagramDrawing" Target="../diagrams/drawing27.xml"/><Relationship Id="rId145" Type="http://schemas.microsoft.com/office/2007/relationships/diagramDrawing" Target="../diagrams/drawing28.xml"/><Relationship Id="rId1" Type="http://schemas.openxmlformats.org/officeDocument/2006/relationships/slideLayout" Target="../slideLayouts/slideLayout25.xml"/><Relationship Id="rId6" Type="http://schemas.microsoft.com/office/2007/relationships/diagramDrawing" Target="../diagrams/drawing1.xml"/><Relationship Id="rId23" Type="http://schemas.openxmlformats.org/officeDocument/2006/relationships/image" Target="../media/image35.png"/><Relationship Id="rId28" Type="http://schemas.openxmlformats.org/officeDocument/2006/relationships/diagramQuickStyle" Target="../diagrams/quickStyle5.xml"/><Relationship Id="rId49" Type="http://schemas.openxmlformats.org/officeDocument/2006/relationships/diagramColors" Target="../diagrams/colors9.xml"/><Relationship Id="rId114" Type="http://schemas.openxmlformats.org/officeDocument/2006/relationships/diagramColors" Target="../diagrams/colors22.xml"/><Relationship Id="rId119" Type="http://schemas.openxmlformats.org/officeDocument/2006/relationships/diagramColors" Target="../diagrams/colors23.xml"/><Relationship Id="rId44" Type="http://schemas.openxmlformats.org/officeDocument/2006/relationships/diagramColors" Target="../diagrams/colors8.xml"/><Relationship Id="rId60" Type="http://schemas.microsoft.com/office/2007/relationships/diagramDrawing" Target="../diagrams/drawing11.xml"/><Relationship Id="rId65" Type="http://schemas.microsoft.com/office/2007/relationships/diagramDrawing" Target="../diagrams/drawing12.xml"/><Relationship Id="rId81" Type="http://schemas.openxmlformats.org/officeDocument/2006/relationships/diagramData" Target="../diagrams/data16.xml"/><Relationship Id="rId86" Type="http://schemas.openxmlformats.org/officeDocument/2006/relationships/diagramData" Target="../diagrams/data17.xml"/><Relationship Id="rId130" Type="http://schemas.microsoft.com/office/2007/relationships/diagramDrawing" Target="../diagrams/drawing25.xml"/><Relationship Id="rId135" Type="http://schemas.microsoft.com/office/2007/relationships/diagramDrawing" Target="../diagrams/drawing26.xml"/><Relationship Id="rId151" Type="http://schemas.openxmlformats.org/officeDocument/2006/relationships/diagramData" Target="../diagrams/data30.xml"/><Relationship Id="rId13" Type="http://schemas.openxmlformats.org/officeDocument/2006/relationships/diagramLayout" Target="../diagrams/layout3.xml"/><Relationship Id="rId18" Type="http://schemas.openxmlformats.org/officeDocument/2006/relationships/diagramData" Target="../diagrams/data4.xml"/><Relationship Id="rId39" Type="http://schemas.openxmlformats.org/officeDocument/2006/relationships/diagramColors" Target="../diagrams/colors7.xml"/><Relationship Id="rId109" Type="http://schemas.openxmlformats.org/officeDocument/2006/relationships/diagramColors" Target="../diagrams/colors21.xml"/><Relationship Id="rId34" Type="http://schemas.openxmlformats.org/officeDocument/2006/relationships/diagramColors" Target="../diagrams/colors6.xml"/><Relationship Id="rId50" Type="http://schemas.microsoft.com/office/2007/relationships/diagramDrawing" Target="../diagrams/drawing9.xml"/><Relationship Id="rId55" Type="http://schemas.microsoft.com/office/2007/relationships/diagramDrawing" Target="../diagrams/drawing10.xml"/><Relationship Id="rId76" Type="http://schemas.openxmlformats.org/officeDocument/2006/relationships/diagramData" Target="../diagrams/data15.xml"/><Relationship Id="rId97" Type="http://schemas.openxmlformats.org/officeDocument/2006/relationships/diagramLayout" Target="../diagrams/layout19.xml"/><Relationship Id="rId104" Type="http://schemas.openxmlformats.org/officeDocument/2006/relationships/diagramColors" Target="../diagrams/colors20.xml"/><Relationship Id="rId120" Type="http://schemas.microsoft.com/office/2007/relationships/diagramDrawing" Target="../diagrams/drawing23.xml"/><Relationship Id="rId125" Type="http://schemas.microsoft.com/office/2007/relationships/diagramDrawing" Target="../diagrams/drawing24.xml"/><Relationship Id="rId141" Type="http://schemas.openxmlformats.org/officeDocument/2006/relationships/diagramData" Target="../diagrams/data28.xml"/><Relationship Id="rId146" Type="http://schemas.openxmlformats.org/officeDocument/2006/relationships/diagramData" Target="../diagrams/data29.xml"/><Relationship Id="rId7" Type="http://schemas.openxmlformats.org/officeDocument/2006/relationships/diagramData" Target="../diagrams/data2.xml"/><Relationship Id="rId71" Type="http://schemas.openxmlformats.org/officeDocument/2006/relationships/diagramData" Target="../diagrams/data14.xml"/><Relationship Id="rId92" Type="http://schemas.openxmlformats.org/officeDocument/2006/relationships/diagramLayout" Target="../diagrams/layout18.xml"/><Relationship Id="rId2" Type="http://schemas.openxmlformats.org/officeDocument/2006/relationships/diagramData" Target="../diagrams/data1.xml"/><Relationship Id="rId29" Type="http://schemas.openxmlformats.org/officeDocument/2006/relationships/diagramColors" Target="../diagrams/colors5.xml"/><Relationship Id="rId24" Type="http://schemas.openxmlformats.org/officeDocument/2006/relationships/image" Target="../media/image36.png"/><Relationship Id="rId40" Type="http://schemas.microsoft.com/office/2007/relationships/diagramDrawing" Target="../diagrams/drawing7.xml"/><Relationship Id="rId45" Type="http://schemas.microsoft.com/office/2007/relationships/diagramDrawing" Target="../diagrams/drawing8.xml"/><Relationship Id="rId66" Type="http://schemas.openxmlformats.org/officeDocument/2006/relationships/diagramData" Target="../diagrams/data13.xml"/><Relationship Id="rId87" Type="http://schemas.openxmlformats.org/officeDocument/2006/relationships/diagramLayout" Target="../diagrams/layout17.xml"/><Relationship Id="rId110" Type="http://schemas.microsoft.com/office/2007/relationships/diagramDrawing" Target="../diagrams/drawing21.xml"/><Relationship Id="rId115" Type="http://schemas.microsoft.com/office/2007/relationships/diagramDrawing" Target="../diagrams/drawing22.xml"/><Relationship Id="rId131" Type="http://schemas.openxmlformats.org/officeDocument/2006/relationships/diagramData" Target="../diagrams/data26.xml"/><Relationship Id="rId136" Type="http://schemas.openxmlformats.org/officeDocument/2006/relationships/diagramData" Target="../diagrams/data27.xml"/><Relationship Id="rId61" Type="http://schemas.openxmlformats.org/officeDocument/2006/relationships/diagramData" Target="../diagrams/data12.xml"/><Relationship Id="rId82" Type="http://schemas.openxmlformats.org/officeDocument/2006/relationships/diagramLayout" Target="../diagrams/layout16.xml"/><Relationship Id="rId152" Type="http://schemas.openxmlformats.org/officeDocument/2006/relationships/diagramLayout" Target="../diagrams/layout30.xml"/><Relationship Id="rId19" Type="http://schemas.openxmlformats.org/officeDocument/2006/relationships/diagramLayout" Target="../diagrams/layout4.xml"/><Relationship Id="rId14" Type="http://schemas.openxmlformats.org/officeDocument/2006/relationships/diagramQuickStyle" Target="../diagrams/quickStyle3.xml"/><Relationship Id="rId30" Type="http://schemas.microsoft.com/office/2007/relationships/diagramDrawing" Target="../diagrams/drawing5.xml"/><Relationship Id="rId35" Type="http://schemas.microsoft.com/office/2007/relationships/diagramDrawing" Target="../diagrams/drawing6.xml"/><Relationship Id="rId56" Type="http://schemas.openxmlformats.org/officeDocument/2006/relationships/diagramData" Target="../diagrams/data11.xml"/><Relationship Id="rId77" Type="http://schemas.openxmlformats.org/officeDocument/2006/relationships/diagramLayout" Target="../diagrams/layout15.xml"/><Relationship Id="rId100" Type="http://schemas.microsoft.com/office/2007/relationships/diagramDrawing" Target="../diagrams/drawing19.xml"/><Relationship Id="rId105" Type="http://schemas.microsoft.com/office/2007/relationships/diagramDrawing" Target="../diagrams/drawing20.xml"/><Relationship Id="rId126" Type="http://schemas.openxmlformats.org/officeDocument/2006/relationships/diagramData" Target="../diagrams/data25.xml"/><Relationship Id="rId147" Type="http://schemas.openxmlformats.org/officeDocument/2006/relationships/diagramLayout" Target="../diagrams/layout29.xml"/><Relationship Id="rId8" Type="http://schemas.openxmlformats.org/officeDocument/2006/relationships/diagramLayout" Target="../diagrams/layout2.xml"/><Relationship Id="rId51" Type="http://schemas.openxmlformats.org/officeDocument/2006/relationships/diagramData" Target="../diagrams/data10.xml"/><Relationship Id="rId72" Type="http://schemas.openxmlformats.org/officeDocument/2006/relationships/diagramLayout" Target="../diagrams/layout14.xml"/><Relationship Id="rId93" Type="http://schemas.openxmlformats.org/officeDocument/2006/relationships/diagramQuickStyle" Target="../diagrams/quickStyle18.xml"/><Relationship Id="rId98" Type="http://schemas.openxmlformats.org/officeDocument/2006/relationships/diagramQuickStyle" Target="../diagrams/quickStyle19.xml"/><Relationship Id="rId121" Type="http://schemas.openxmlformats.org/officeDocument/2006/relationships/diagramData" Target="../diagrams/data24.xml"/><Relationship Id="rId142" Type="http://schemas.openxmlformats.org/officeDocument/2006/relationships/diagramLayout" Target="../diagrams/layout28.xml"/><Relationship Id="rId3" Type="http://schemas.openxmlformats.org/officeDocument/2006/relationships/diagramLayout" Target="../diagrams/layout1.xml"/><Relationship Id="rId25" Type="http://schemas.openxmlformats.org/officeDocument/2006/relationships/image" Target="../media/image37.png"/><Relationship Id="rId46" Type="http://schemas.openxmlformats.org/officeDocument/2006/relationships/diagramData" Target="../diagrams/data9.xml"/><Relationship Id="rId67" Type="http://schemas.openxmlformats.org/officeDocument/2006/relationships/diagramLayout" Target="../diagrams/layout13.xml"/><Relationship Id="rId116" Type="http://schemas.openxmlformats.org/officeDocument/2006/relationships/diagramData" Target="../diagrams/data23.xml"/><Relationship Id="rId137" Type="http://schemas.openxmlformats.org/officeDocument/2006/relationships/diagramLayout" Target="../diagrams/layout27.xml"/><Relationship Id="rId20" Type="http://schemas.openxmlformats.org/officeDocument/2006/relationships/diagramQuickStyle" Target="../diagrams/quickStyle4.xml"/><Relationship Id="rId41" Type="http://schemas.openxmlformats.org/officeDocument/2006/relationships/diagramData" Target="../diagrams/data8.xml"/><Relationship Id="rId62" Type="http://schemas.openxmlformats.org/officeDocument/2006/relationships/diagramLayout" Target="../diagrams/layout12.xml"/><Relationship Id="rId83" Type="http://schemas.openxmlformats.org/officeDocument/2006/relationships/diagramQuickStyle" Target="../diagrams/quickStyle16.xml"/><Relationship Id="rId88" Type="http://schemas.openxmlformats.org/officeDocument/2006/relationships/diagramQuickStyle" Target="../diagrams/quickStyle17.xml"/><Relationship Id="rId111" Type="http://schemas.openxmlformats.org/officeDocument/2006/relationships/diagramData" Target="../diagrams/data22.xml"/><Relationship Id="rId132" Type="http://schemas.openxmlformats.org/officeDocument/2006/relationships/diagramLayout" Target="../diagrams/layout26.xml"/><Relationship Id="rId153" Type="http://schemas.openxmlformats.org/officeDocument/2006/relationships/diagramQuickStyle" Target="../diagrams/quickStyle30.xml"/><Relationship Id="rId15" Type="http://schemas.openxmlformats.org/officeDocument/2006/relationships/diagramColors" Target="../diagrams/colors3.xml"/><Relationship Id="rId36" Type="http://schemas.openxmlformats.org/officeDocument/2006/relationships/diagramData" Target="../diagrams/data7.xml"/><Relationship Id="rId57" Type="http://schemas.openxmlformats.org/officeDocument/2006/relationships/diagramLayout" Target="../diagrams/layout11.xml"/><Relationship Id="rId106" Type="http://schemas.openxmlformats.org/officeDocument/2006/relationships/diagramData" Target="../diagrams/data21.xml"/><Relationship Id="rId127" Type="http://schemas.openxmlformats.org/officeDocument/2006/relationships/diagramLayout" Target="../diagrams/layout25.xml"/><Relationship Id="rId10" Type="http://schemas.openxmlformats.org/officeDocument/2006/relationships/diagramColors" Target="../diagrams/colors2.xml"/><Relationship Id="rId31" Type="http://schemas.openxmlformats.org/officeDocument/2006/relationships/diagramData" Target="../diagrams/data6.xml"/><Relationship Id="rId52" Type="http://schemas.openxmlformats.org/officeDocument/2006/relationships/diagramLayout" Target="../diagrams/layout10.xml"/><Relationship Id="rId73" Type="http://schemas.openxmlformats.org/officeDocument/2006/relationships/diagramQuickStyle" Target="../diagrams/quickStyle14.xml"/><Relationship Id="rId78" Type="http://schemas.openxmlformats.org/officeDocument/2006/relationships/diagramQuickStyle" Target="../diagrams/quickStyle15.xml"/><Relationship Id="rId94" Type="http://schemas.openxmlformats.org/officeDocument/2006/relationships/diagramColors" Target="../diagrams/colors18.xml"/><Relationship Id="rId99" Type="http://schemas.openxmlformats.org/officeDocument/2006/relationships/diagramColors" Target="../diagrams/colors19.xml"/><Relationship Id="rId101" Type="http://schemas.openxmlformats.org/officeDocument/2006/relationships/diagramData" Target="../diagrams/data20.xml"/><Relationship Id="rId122" Type="http://schemas.openxmlformats.org/officeDocument/2006/relationships/diagramLayout" Target="../diagrams/layout24.xml"/><Relationship Id="rId143" Type="http://schemas.openxmlformats.org/officeDocument/2006/relationships/diagramQuickStyle" Target="../diagrams/quickStyle28.xml"/><Relationship Id="rId148" Type="http://schemas.openxmlformats.org/officeDocument/2006/relationships/diagramQuickStyle" Target="../diagrams/quickStyle29.xml"/><Relationship Id="rId4" Type="http://schemas.openxmlformats.org/officeDocument/2006/relationships/diagramQuickStyle" Target="../diagrams/quickStyle1.xml"/><Relationship Id="rId9" Type="http://schemas.openxmlformats.org/officeDocument/2006/relationships/diagramQuickStyle" Target="../diagrams/quickStyle2.xml"/><Relationship Id="rId26" Type="http://schemas.openxmlformats.org/officeDocument/2006/relationships/diagramData" Target="../diagrams/data5.xml"/><Relationship Id="rId47" Type="http://schemas.openxmlformats.org/officeDocument/2006/relationships/diagramLayout" Target="../diagrams/layout9.xml"/><Relationship Id="rId68" Type="http://schemas.openxmlformats.org/officeDocument/2006/relationships/diagramQuickStyle" Target="../diagrams/quickStyle13.xml"/><Relationship Id="rId89" Type="http://schemas.openxmlformats.org/officeDocument/2006/relationships/diagramColors" Target="../diagrams/colors17.xml"/><Relationship Id="rId112" Type="http://schemas.openxmlformats.org/officeDocument/2006/relationships/diagramLayout" Target="../diagrams/layout22.xml"/><Relationship Id="rId133" Type="http://schemas.openxmlformats.org/officeDocument/2006/relationships/diagramQuickStyle" Target="../diagrams/quickStyle26.xml"/><Relationship Id="rId154" Type="http://schemas.openxmlformats.org/officeDocument/2006/relationships/diagramColors" Target="../diagrams/colors30.xml"/><Relationship Id="rId16" Type="http://schemas.microsoft.com/office/2007/relationships/diagramDrawing" Target="../diagrams/drawing3.xml"/><Relationship Id="rId37" Type="http://schemas.openxmlformats.org/officeDocument/2006/relationships/diagramLayout" Target="../diagrams/layout7.xml"/><Relationship Id="rId58" Type="http://schemas.openxmlformats.org/officeDocument/2006/relationships/diagramQuickStyle" Target="../diagrams/quickStyle11.xml"/><Relationship Id="rId79" Type="http://schemas.openxmlformats.org/officeDocument/2006/relationships/diagramColors" Target="../diagrams/colors15.xml"/><Relationship Id="rId102" Type="http://schemas.openxmlformats.org/officeDocument/2006/relationships/diagramLayout" Target="../diagrams/layout20.xml"/><Relationship Id="rId123" Type="http://schemas.openxmlformats.org/officeDocument/2006/relationships/diagramQuickStyle" Target="../diagrams/quickStyle24.xml"/><Relationship Id="rId144" Type="http://schemas.openxmlformats.org/officeDocument/2006/relationships/diagramColors" Target="../diagrams/colors28.xml"/><Relationship Id="rId90"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Green growth frameworks</a:t>
            </a:r>
          </a:p>
        </p:txBody>
      </p:sp>
    </p:spTree>
    <p:extLst>
      <p:ext uri="{BB962C8B-B14F-4D97-AF65-F5344CB8AC3E}">
        <p14:creationId xmlns:p14="http://schemas.microsoft.com/office/powerpoint/2010/main" val="414427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0036934-F2A9-4A22-8E4C-64DD476CBCCC}"/>
              </a:ext>
            </a:extLst>
          </p:cNvPr>
          <p:cNvPicPr>
            <a:picLocks noChangeAspect="1"/>
          </p:cNvPicPr>
          <p:nvPr/>
        </p:nvPicPr>
        <p:blipFill>
          <a:blip r:embed="rId2"/>
          <a:stretch>
            <a:fillRect/>
          </a:stretch>
        </p:blipFill>
        <p:spPr>
          <a:xfrm>
            <a:off x="3105524" y="941511"/>
            <a:ext cx="5543550" cy="3457575"/>
          </a:xfrm>
          <a:prstGeom prst="rect">
            <a:avLst/>
          </a:prstGeom>
        </p:spPr>
      </p:pic>
      <p:sp>
        <p:nvSpPr>
          <p:cNvPr id="15" name="Title 1">
            <a:extLst>
              <a:ext uri="{FF2B5EF4-FFF2-40B4-BE49-F238E27FC236}">
                <a16:creationId xmlns:a16="http://schemas.microsoft.com/office/drawing/2014/main" id="{2E8E4856-D99B-4AEF-B049-971FDFB0B95D}"/>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GGsim</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Co-benefits assessment</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pic>
        <p:nvPicPr>
          <p:cNvPr id="18" name="Picture 17">
            <a:extLst>
              <a:ext uri="{FF2B5EF4-FFF2-40B4-BE49-F238E27FC236}">
                <a16:creationId xmlns:a16="http://schemas.microsoft.com/office/drawing/2014/main" id="{A3E90DA8-3337-44B0-9B0F-6325A70977FF}"/>
              </a:ext>
            </a:extLst>
          </p:cNvPr>
          <p:cNvPicPr>
            <a:picLocks noChangeAspect="1"/>
          </p:cNvPicPr>
          <p:nvPr/>
        </p:nvPicPr>
        <p:blipFill>
          <a:blip r:embed="rId3"/>
          <a:stretch>
            <a:fillRect/>
          </a:stretch>
        </p:blipFill>
        <p:spPr>
          <a:xfrm>
            <a:off x="6931152" y="3586873"/>
            <a:ext cx="5260848" cy="3271127"/>
          </a:xfrm>
          <a:prstGeom prst="rect">
            <a:avLst/>
          </a:prstGeom>
        </p:spPr>
      </p:pic>
      <p:pic>
        <p:nvPicPr>
          <p:cNvPr id="20" name="Picture 19">
            <a:extLst>
              <a:ext uri="{FF2B5EF4-FFF2-40B4-BE49-F238E27FC236}">
                <a16:creationId xmlns:a16="http://schemas.microsoft.com/office/drawing/2014/main" id="{03B41818-4F50-431A-8A52-1323B1E50499}"/>
              </a:ext>
            </a:extLst>
          </p:cNvPr>
          <p:cNvPicPr>
            <a:picLocks noChangeAspect="1"/>
          </p:cNvPicPr>
          <p:nvPr/>
        </p:nvPicPr>
        <p:blipFill>
          <a:blip r:embed="rId4"/>
          <a:stretch>
            <a:fillRect/>
          </a:stretch>
        </p:blipFill>
        <p:spPr>
          <a:xfrm>
            <a:off x="97585" y="1536192"/>
            <a:ext cx="3016769" cy="4270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383F7C87-9417-4EF7-8CB3-FD17A156A48F}"/>
              </a:ext>
            </a:extLst>
          </p:cNvPr>
          <p:cNvSpPr txBox="1"/>
          <p:nvPr/>
        </p:nvSpPr>
        <p:spPr>
          <a:xfrm>
            <a:off x="8149204" y="2035536"/>
            <a:ext cx="2128651" cy="769441"/>
          </a:xfrm>
          <a:prstGeom prst="rect">
            <a:avLst/>
          </a:prstGeom>
          <a:noFill/>
        </p:spPr>
        <p:txBody>
          <a:bodyPr wrap="square">
            <a:spAutoFit/>
          </a:bodyPr>
          <a:lstStyle/>
          <a:p>
            <a:r>
              <a:rPr lang="en-US" sz="2200" b="1" dirty="0">
                <a:solidFill>
                  <a:schemeClr val="accent1"/>
                </a:solidFill>
              </a:rPr>
              <a:t>Results from water models</a:t>
            </a:r>
            <a:endParaRPr lang="en-US" sz="2200" dirty="0"/>
          </a:p>
        </p:txBody>
      </p:sp>
      <p:sp>
        <p:nvSpPr>
          <p:cNvPr id="24" name="TextBox 23">
            <a:extLst>
              <a:ext uri="{FF2B5EF4-FFF2-40B4-BE49-F238E27FC236}">
                <a16:creationId xmlns:a16="http://schemas.microsoft.com/office/drawing/2014/main" id="{7E26185D-56AC-4095-A895-AEA0EF4B621F}"/>
              </a:ext>
            </a:extLst>
          </p:cNvPr>
          <p:cNvSpPr txBox="1"/>
          <p:nvPr/>
        </p:nvSpPr>
        <p:spPr>
          <a:xfrm>
            <a:off x="4782312" y="5150592"/>
            <a:ext cx="2182369" cy="769441"/>
          </a:xfrm>
          <a:prstGeom prst="rect">
            <a:avLst/>
          </a:prstGeom>
          <a:noFill/>
        </p:spPr>
        <p:txBody>
          <a:bodyPr wrap="square">
            <a:spAutoFit/>
          </a:bodyPr>
          <a:lstStyle/>
          <a:p>
            <a:r>
              <a:rPr lang="en-US" sz="2200" b="1" dirty="0">
                <a:solidFill>
                  <a:schemeClr val="accent1"/>
                </a:solidFill>
              </a:rPr>
              <a:t>Results from land use models</a:t>
            </a:r>
            <a:endParaRPr lang="en-US" sz="2200" dirty="0"/>
          </a:p>
        </p:txBody>
      </p:sp>
      <p:cxnSp>
        <p:nvCxnSpPr>
          <p:cNvPr id="8" name="Straight Connector 7">
            <a:extLst>
              <a:ext uri="{FF2B5EF4-FFF2-40B4-BE49-F238E27FC236}">
                <a16:creationId xmlns:a16="http://schemas.microsoft.com/office/drawing/2014/main" id="{4F70AFEC-CC87-4065-96A9-C77C0E12F826}"/>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E8E4856-D99B-4AEF-B049-971FDFB0B95D}"/>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GGsim</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Co-benefits assessment</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cxnSp>
        <p:nvCxnSpPr>
          <p:cNvPr id="8" name="Straight Connector 7">
            <a:extLst>
              <a:ext uri="{FF2B5EF4-FFF2-40B4-BE49-F238E27FC236}">
                <a16:creationId xmlns:a16="http://schemas.microsoft.com/office/drawing/2014/main" id="{4F70AFEC-CC87-4065-96A9-C77C0E12F826}"/>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3">
            <a:extLst>
              <a:ext uri="{FF2B5EF4-FFF2-40B4-BE49-F238E27FC236}">
                <a16:creationId xmlns:a16="http://schemas.microsoft.com/office/drawing/2014/main" id="{7C83D4FD-BEAC-436F-9208-EFA698C92A3B}"/>
              </a:ext>
            </a:extLst>
          </p:cNvPr>
          <p:cNvGraphicFramePr>
            <a:graphicFrameLocks noGrp="1"/>
          </p:cNvGraphicFramePr>
          <p:nvPr>
            <p:extLst>
              <p:ext uri="{D42A27DB-BD31-4B8C-83A1-F6EECF244321}">
                <p14:modId xmlns:p14="http://schemas.microsoft.com/office/powerpoint/2010/main" val="2725074288"/>
              </p:ext>
            </p:extLst>
          </p:nvPr>
        </p:nvGraphicFramePr>
        <p:xfrm>
          <a:off x="267830" y="868367"/>
          <a:ext cx="11462058" cy="5836920"/>
        </p:xfrm>
        <a:graphic>
          <a:graphicData uri="http://schemas.openxmlformats.org/drawingml/2006/table">
            <a:tbl>
              <a:tblPr firstRow="1" bandRow="1"/>
              <a:tblGrid>
                <a:gridCol w="893458">
                  <a:extLst>
                    <a:ext uri="{9D8B030D-6E8A-4147-A177-3AD203B41FA5}">
                      <a16:colId xmlns:a16="http://schemas.microsoft.com/office/drawing/2014/main" val="2983272842"/>
                    </a:ext>
                  </a:extLst>
                </a:gridCol>
                <a:gridCol w="4224528">
                  <a:extLst>
                    <a:ext uri="{9D8B030D-6E8A-4147-A177-3AD203B41FA5}">
                      <a16:colId xmlns:a16="http://schemas.microsoft.com/office/drawing/2014/main" val="1894464637"/>
                    </a:ext>
                  </a:extLst>
                </a:gridCol>
                <a:gridCol w="6344072">
                  <a:extLst>
                    <a:ext uri="{9D8B030D-6E8A-4147-A177-3AD203B41FA5}">
                      <a16:colId xmlns:a16="http://schemas.microsoft.com/office/drawing/2014/main" val="4144894276"/>
                    </a:ext>
                  </a:extLst>
                </a:gridCol>
              </a:tblGrid>
              <a:tr h="370840">
                <a:tc>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r>
                        <a:rPr lang="en-US" dirty="0"/>
                        <a:t>Sector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A7964"/>
                    </a:solidFill>
                  </a:tcPr>
                </a:tc>
                <a:tc>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r>
                        <a:rPr lang="en-US" dirty="0"/>
                        <a:t>Investment/Policy Measures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A7964"/>
                    </a:solidFill>
                  </a:tcPr>
                </a:tc>
                <a:tc>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r>
                        <a:rPr lang="en-US" dirty="0"/>
                        <a:t>Relevant SDGs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A7964"/>
                    </a:solidFill>
                  </a:tcPr>
                </a:tc>
                <a:extLst>
                  <a:ext uri="{0D108BD9-81ED-4DB2-BD59-A6C34878D82A}">
                    <a16:rowId xmlns:a16="http://schemas.microsoft.com/office/drawing/2014/main" val="3767389856"/>
                  </a:ext>
                </a:extLst>
              </a:tr>
              <a:tr h="370840">
                <a:tc rowSpan="4">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Energy</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Electricity generation (e.g., solar, wind, biofuels, waste-to-energy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Ratio of total primary energy supply to GDP (SDG 7.3.1)</a:t>
                      </a:r>
                    </a:p>
                    <a:p>
                      <a:r>
                        <a:rPr lang="en-US" sz="1250" dirty="0"/>
                        <a:t>Municipal solid waste generation per capita (link to SDG 11.6.1)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1527175147"/>
                  </a:ext>
                </a:extLst>
              </a:tr>
              <a:tr h="370840">
                <a:tc vMerge="1">
                  <a:txBody>
                    <a:bodyPr/>
                    <a:lstStyle/>
                    <a:p>
                      <a:endParaRPr lang="en-US"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Industry (e.g., energy efficiency in manufacturing, cement production)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renewable to total final energy consumption (SDG 7.2.1)</a:t>
                      </a:r>
                    </a:p>
                    <a:p>
                      <a:r>
                        <a:rPr lang="en-US" sz="1250" dirty="0"/>
                        <a:t>Share of freshwater withdrawal to available freshwater resources (SDG 6.4.2)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2661258158"/>
                  </a:ext>
                </a:extLst>
              </a:tr>
              <a:tr h="370840">
                <a:tc vMerge="1">
                  <a:txBody>
                    <a:bodyPr/>
                    <a:lstStyle/>
                    <a:p>
                      <a:endParaRPr lang="en-US"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fr-FR" sz="1250" dirty="0"/>
                        <a:t>Transport (e.g., </a:t>
                      </a:r>
                      <a:r>
                        <a:rPr lang="fr-FR" sz="1250" dirty="0" err="1"/>
                        <a:t>vehicle</a:t>
                      </a:r>
                      <a:r>
                        <a:rPr lang="fr-FR" sz="1250" dirty="0"/>
                        <a:t> </a:t>
                      </a:r>
                      <a:r>
                        <a:rPr lang="fr-FR" sz="1250" dirty="0" err="1"/>
                        <a:t>emission</a:t>
                      </a:r>
                      <a:r>
                        <a:rPr lang="fr-FR" sz="1250" dirty="0"/>
                        <a:t> performance, </a:t>
                      </a:r>
                      <a:r>
                        <a:rPr lang="fr-FR" sz="1250" dirty="0" err="1"/>
                        <a:t>electric</a:t>
                      </a:r>
                      <a:r>
                        <a:rPr lang="fr-FR" sz="1250" dirty="0"/>
                        <a:t> </a:t>
                      </a:r>
                      <a:r>
                        <a:rPr lang="fr-FR" sz="1250" dirty="0" err="1"/>
                        <a:t>vehicles</a:t>
                      </a:r>
                      <a:r>
                        <a:rPr lang="fr-FR" sz="1250" dirty="0"/>
                        <a:t>, transport modes)</a:t>
                      </a:r>
                      <a:endParaRPr lang="en-US" sz="125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renewable to total final energy consumption (SDG 7.2.1)</a:t>
                      </a:r>
                    </a:p>
                    <a:p>
                      <a:r>
                        <a:rPr lang="en-US" sz="1250" dirty="0"/>
                        <a:t>PM2.5 air pollution (SDG 11.6.2)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3354416450"/>
                  </a:ext>
                </a:extLst>
              </a:tr>
              <a:tr h="370840">
                <a:tc vMerge="1">
                  <a:txBody>
                    <a:bodyPr/>
                    <a:lstStyle/>
                    <a:p>
                      <a:endParaRPr lang="en-US"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Buildings/residential (e.g., efficient lights and appliances, solar)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renewable to total final energy consumption (SDG 7.2.1)</a:t>
                      </a:r>
                    </a:p>
                    <a:p>
                      <a:r>
                        <a:rPr lang="en-US" sz="1250" dirty="0"/>
                        <a:t>Population with access to electricity (SDG 6.1.1)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3131164284"/>
                  </a:ext>
                </a:extLst>
              </a:tr>
              <a:tr h="370840">
                <a:tc rowSpan="4">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AFOLU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Irrigation system (e.g., solar pumps, rice management)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Ratio of total primary energy supply to GDP (SDG 7.3.1)</a:t>
                      </a:r>
                    </a:p>
                    <a:p>
                      <a:r>
                        <a:rPr lang="en-US" sz="1250" dirty="0"/>
                        <a:t>Share of freshwater withdrawal to available freshwater resources (SDG 6.4.2)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3119660040"/>
                  </a:ext>
                </a:extLst>
              </a:tr>
              <a:tr h="370840">
                <a:tc vMerge="1">
                  <a:txBody>
                    <a:bodyPr/>
                    <a:lstStyle/>
                    <a:p>
                      <a:endParaRPr lang="en-US" sz="1400"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Soil and water conservation (e.g., crop rotation, terracing, tillage, organic farming)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Soil nutrient budget (link to SDG 15.3.1)</a:t>
                      </a:r>
                    </a:p>
                    <a:p>
                      <a:r>
                        <a:rPr lang="en-US" sz="1250" dirty="0"/>
                        <a:t>Water use efficiency (SDG 6.4.1)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1963408060"/>
                  </a:ext>
                </a:extLst>
              </a:tr>
              <a:tr h="370840">
                <a:tc vMerge="1">
                  <a:txBody>
                    <a:bodyPr/>
                    <a:lstStyle/>
                    <a:p>
                      <a:endParaRPr lang="en-US" sz="1400"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Livestock (e.g., feed use, enteric fermentation, manure management,)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Soil nutrient budget (link to SDG 15.3.1)</a:t>
                      </a:r>
                    </a:p>
                    <a:p>
                      <a:r>
                        <a:rPr lang="en-US" sz="1250" dirty="0"/>
                        <a:t>GHG emissions (link to SDG 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439339992"/>
                  </a:ext>
                </a:extLst>
              </a:tr>
              <a:tr h="370840">
                <a:tc vMerge="1">
                  <a:txBody>
                    <a:bodyPr/>
                    <a:lstStyle/>
                    <a:p>
                      <a:endParaRPr lang="en-US" sz="1400"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Forest (e.g., </a:t>
                      </a:r>
                      <a:r>
                        <a:rPr lang="en-US" sz="1250" dirty="0" err="1"/>
                        <a:t>agro</a:t>
                      </a:r>
                      <a:r>
                        <a:rPr lang="en-US" sz="1250" dirty="0"/>
                        <a:t>-forestry, reforestation)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forest area to total land area (SDG 15.1.1)</a:t>
                      </a:r>
                    </a:p>
                    <a:p>
                      <a:r>
                        <a:rPr lang="en-US" sz="1250" dirty="0"/>
                        <a:t>Above-ground biomass stock in forest (SDG 15.2. 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734251206"/>
                  </a:ext>
                </a:extLst>
              </a:tr>
              <a:tr h="370840">
                <a:tc rowSpan="2">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Water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Marine/coastal (e.g., mangroves, sustainable fishing)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forest area to total land area (SDG 15.1.1)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3724341743"/>
                  </a:ext>
                </a:extLst>
              </a:tr>
              <a:tr h="370840">
                <a:tc vMerge="1">
                  <a:txBody>
                    <a:bodyPr/>
                    <a:lstStyle/>
                    <a:p>
                      <a:endParaRPr lang="en-US" sz="1200"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Freshwater (e.g., wastewater treatment, desalination)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Share of freshwater withdrawal to available freshwater resources (SDG 6.4.2)</a:t>
                      </a:r>
                    </a:p>
                    <a:p>
                      <a:r>
                        <a:rPr lang="en-US" sz="1250" dirty="0"/>
                        <a:t>Population with access to safely managed water and sanitation (SDG 6.1.1 and 6.2. 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3517225761"/>
                  </a:ext>
                </a:extLst>
              </a:tr>
              <a:tr h="370840">
                <a:tc rowSpan="2">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Waste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Waste collection, recycling and composting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Municipal solid waste generation per capita (link to SDG 11.6.1)</a:t>
                      </a:r>
                    </a:p>
                    <a:p>
                      <a:r>
                        <a:rPr lang="en-US" sz="1250" dirty="0"/>
                        <a:t>Share of organic agriculture to total agricultural land area (link to SDG 15.3.1)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40000"/>
                      </a:srgbClr>
                    </a:solidFill>
                  </a:tcPr>
                </a:tc>
                <a:extLst>
                  <a:ext uri="{0D108BD9-81ED-4DB2-BD59-A6C34878D82A}">
                    <a16:rowId xmlns:a16="http://schemas.microsoft.com/office/drawing/2014/main" val="1445862232"/>
                  </a:ext>
                </a:extLst>
              </a:tr>
              <a:tr h="370840">
                <a:tc vMerge="1">
                  <a:txBody>
                    <a:bodyPr/>
                    <a:lstStyle/>
                    <a:p>
                      <a:endParaRPr lang="en-US" sz="1200" dirty="0"/>
                    </a:p>
                  </a:txBody>
                  <a:tcPr anchor="ct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Reduce material and food waste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r>
                        <a:rPr lang="en-US" sz="1250" dirty="0"/>
                        <a:t>Municipal solid waste generation per capita (link to SDG 11.6.1)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7964">
                        <a:tint val="20000"/>
                      </a:srgbClr>
                    </a:solidFill>
                  </a:tcPr>
                </a:tc>
                <a:extLst>
                  <a:ext uri="{0D108BD9-81ED-4DB2-BD59-A6C34878D82A}">
                    <a16:rowId xmlns:a16="http://schemas.microsoft.com/office/drawing/2014/main" val="2862094160"/>
                  </a:ext>
                </a:extLst>
              </a:tr>
            </a:tbl>
          </a:graphicData>
        </a:graphic>
      </p:graphicFrame>
    </p:spTree>
    <p:extLst>
      <p:ext uri="{BB962C8B-B14F-4D97-AF65-F5344CB8AC3E}">
        <p14:creationId xmlns:p14="http://schemas.microsoft.com/office/powerpoint/2010/main" val="416009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picture containing diagram&#10;&#10;Description automatically generated">
            <a:extLst>
              <a:ext uri="{FF2B5EF4-FFF2-40B4-BE49-F238E27FC236}">
                <a16:creationId xmlns:a16="http://schemas.microsoft.com/office/drawing/2014/main" id="{E0D275EB-DBE7-4E63-B5B7-7CEF7F8E844C}"/>
              </a:ext>
            </a:extLst>
          </p:cNvPr>
          <p:cNvPicPr>
            <a:picLocks noChangeAspect="1"/>
          </p:cNvPicPr>
          <p:nvPr/>
        </p:nvPicPr>
        <p:blipFill>
          <a:blip r:embed="rId3"/>
          <a:stretch>
            <a:fillRect/>
          </a:stretch>
        </p:blipFill>
        <p:spPr>
          <a:xfrm>
            <a:off x="1143000" y="899389"/>
            <a:ext cx="10984992" cy="5958611"/>
          </a:xfrm>
          <a:prstGeom prst="rect">
            <a:avLst/>
          </a:prstGeom>
          <a:solidFill>
            <a:srgbClr val="FFC000"/>
          </a:solidFill>
        </p:spPr>
      </p:pic>
      <p:sp>
        <p:nvSpPr>
          <p:cNvPr id="3" name="Rectangle 2">
            <a:extLst>
              <a:ext uri="{FF2B5EF4-FFF2-40B4-BE49-F238E27FC236}">
                <a16:creationId xmlns:a16="http://schemas.microsoft.com/office/drawing/2014/main" id="{30963942-28A2-494E-929F-BFA3BD80CC9F}"/>
              </a:ext>
            </a:extLst>
          </p:cNvPr>
          <p:cNvSpPr/>
          <p:nvPr/>
        </p:nvSpPr>
        <p:spPr>
          <a:xfrm>
            <a:off x="159219" y="1740272"/>
            <a:ext cx="4275358" cy="4185761"/>
          </a:xfrm>
          <a:prstGeom prst="rect">
            <a:avLst/>
          </a:prstGeom>
          <a:solidFill>
            <a:schemeClr val="bg1">
              <a:alpha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Hungary LTS: </a:t>
            </a:r>
            <a:r>
              <a:rPr kumimoji="0" lang="en-GB" sz="1400" b="0" i="0" u="none" strike="noStrike" kern="1200" cap="none" spc="0" normalizeH="0" baseline="0" noProof="0" dirty="0">
                <a:ln>
                  <a:noFill/>
                </a:ln>
                <a:solidFill>
                  <a:srgbClr val="262626"/>
                </a:solidFill>
                <a:effectLst/>
                <a:uLnTx/>
                <a:uFillTx/>
                <a:latin typeface="Lato"/>
                <a:ea typeface="+mn-ea"/>
                <a:cs typeface="+mn-cs"/>
              </a:rPr>
              <a:t>Final approval and submission to EU and UNFCCC, creation of a knowledge 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Tonga LEDS </a:t>
            </a:r>
            <a:r>
              <a:rPr kumimoji="0" lang="en-GB" sz="1400" b="0" i="0" u="none" strike="noStrike" kern="1200" cap="none" spc="0" normalizeH="0" baseline="0" noProof="0" dirty="0">
                <a:ln>
                  <a:noFill/>
                </a:ln>
                <a:solidFill>
                  <a:srgbClr val="262626"/>
                </a:solidFill>
                <a:effectLst/>
                <a:uLnTx/>
                <a:uFillTx/>
                <a:latin typeface="Lato"/>
                <a:ea typeface="+mn-ea"/>
                <a:cs typeface="+mn-cs"/>
              </a:rPr>
              <a:t>(funded by NZ): Continue support and final submission before COP26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62626"/>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A987E"/>
                </a:solidFill>
                <a:effectLst/>
                <a:uLnTx/>
                <a:uFillTx/>
                <a:latin typeface="Lato"/>
                <a:ea typeface="+mn-ea"/>
                <a:cs typeface="+mn-cs"/>
              </a:rPr>
              <a:t>Ethiopia LEDS </a:t>
            </a:r>
            <a:r>
              <a:rPr kumimoji="0" lang="en-GB" sz="1400" b="0" i="0" u="none" strike="noStrike" kern="1200" cap="none" spc="0" normalizeH="0" baseline="0" noProof="0" dirty="0">
                <a:ln>
                  <a:noFill/>
                </a:ln>
                <a:solidFill>
                  <a:srgbClr val="0A987E"/>
                </a:solidFill>
                <a:effectLst/>
                <a:uLnTx/>
                <a:uFillTx/>
                <a:latin typeface="Lato"/>
                <a:ea typeface="+mn-ea"/>
                <a:cs typeface="+mn-cs"/>
              </a:rPr>
              <a:t>(funded by AFD): Commence in April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A987E"/>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A987E"/>
                </a:solidFill>
                <a:effectLst/>
                <a:uLnTx/>
                <a:uFillTx/>
                <a:latin typeface="Lato"/>
                <a:ea typeface="+mn-ea"/>
                <a:cs typeface="+mn-cs"/>
              </a:rPr>
              <a:t>Burkina Faso LEDS </a:t>
            </a:r>
            <a:r>
              <a:rPr kumimoji="0" lang="en-GB" sz="1400" b="0" i="0" u="none" strike="noStrike" kern="1200" cap="none" spc="0" normalizeH="0" baseline="0" noProof="0" dirty="0">
                <a:ln>
                  <a:noFill/>
                </a:ln>
                <a:solidFill>
                  <a:srgbClr val="0A987E"/>
                </a:solidFill>
                <a:effectLst/>
                <a:uLnTx/>
                <a:uFillTx/>
                <a:latin typeface="Lato"/>
                <a:ea typeface="+mn-ea"/>
                <a:cs typeface="+mn-cs"/>
              </a:rPr>
              <a:t>(funded by AFD): Commence in April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Lato"/>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Vanuatu LEDS: </a:t>
            </a:r>
            <a:r>
              <a:rPr kumimoji="0" lang="en-GB" sz="1400" b="0" i="0" u="none" strike="noStrike" kern="1200" cap="none" spc="0" normalizeH="0" baseline="0" noProof="0" dirty="0">
                <a:ln>
                  <a:noFill/>
                </a:ln>
                <a:solidFill>
                  <a:srgbClr val="262626"/>
                </a:solidFill>
                <a:effectLst/>
                <a:uLnTx/>
                <a:uFillTx/>
                <a:latin typeface="Lato"/>
                <a:ea typeface="+mn-ea"/>
                <a:cs typeface="+mn-cs"/>
              </a:rPr>
              <a:t>(to be funded by NZ): Project proposal submitted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Lato"/>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Solomon Islands LEDS </a:t>
            </a:r>
            <a:r>
              <a:rPr kumimoji="0" lang="en-GB" sz="1400" b="0" i="0" u="none" strike="noStrike" kern="1200" cap="none" spc="0" normalizeH="0" baseline="0" noProof="0" dirty="0">
                <a:ln>
                  <a:noFill/>
                </a:ln>
                <a:solidFill>
                  <a:srgbClr val="262626"/>
                </a:solidFill>
                <a:effectLst/>
                <a:uLnTx/>
                <a:uFillTx/>
                <a:latin typeface="Lato"/>
                <a:ea typeface="+mn-ea"/>
                <a:cs typeface="+mn-cs"/>
              </a:rPr>
              <a:t>(to be funded by Pacific NDC hub): Preparatory phase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Lato"/>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Lato"/>
                <a:ea typeface="+mn-ea"/>
                <a:cs typeface="+mn-cs"/>
              </a:rPr>
              <a:t>Cambodia LEDS</a:t>
            </a:r>
            <a:r>
              <a:rPr kumimoji="0" lang="en-GB" sz="1400" b="0" i="0" u="none" strike="noStrike" kern="1200" cap="none" spc="0" normalizeH="0" baseline="0" noProof="0" dirty="0">
                <a:ln>
                  <a:noFill/>
                </a:ln>
                <a:solidFill>
                  <a:srgbClr val="262626"/>
                </a:solidFill>
                <a:effectLst/>
                <a:uLnTx/>
                <a:uFillTx/>
                <a:latin typeface="Lato"/>
                <a:ea typeface="+mn-ea"/>
                <a:cs typeface="+mn-cs"/>
              </a:rPr>
              <a:t>: GGGI’s support on Waste sector pathways</a:t>
            </a:r>
          </a:p>
        </p:txBody>
      </p:sp>
      <p:sp>
        <p:nvSpPr>
          <p:cNvPr id="18" name="Oval 17">
            <a:extLst>
              <a:ext uri="{FF2B5EF4-FFF2-40B4-BE49-F238E27FC236}">
                <a16:creationId xmlns:a16="http://schemas.microsoft.com/office/drawing/2014/main" id="{59F38EC4-5705-4961-811F-3AD5AE196A7D}"/>
              </a:ext>
            </a:extLst>
          </p:cNvPr>
          <p:cNvSpPr/>
          <p:nvPr/>
        </p:nvSpPr>
        <p:spPr>
          <a:xfrm>
            <a:off x="6525219" y="4473657"/>
            <a:ext cx="639260" cy="33758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R" sz="1800" b="0" i="0" u="none" strike="noStrike" kern="1200" cap="none" spc="0" normalizeH="0" baseline="0" noProof="0">
              <a:ln>
                <a:noFill/>
              </a:ln>
              <a:solidFill>
                <a:prstClr val="white"/>
              </a:solidFill>
              <a:effectLst/>
              <a:highlight>
                <a:srgbClr val="00FF00"/>
              </a:highlight>
              <a:uLnTx/>
              <a:uFillTx/>
              <a:latin typeface="Lato"/>
              <a:ea typeface="+mn-ea"/>
              <a:cs typeface="+mn-cs"/>
            </a:endParaRPr>
          </a:p>
        </p:txBody>
      </p:sp>
      <p:sp>
        <p:nvSpPr>
          <p:cNvPr id="19" name="Oval 18">
            <a:extLst>
              <a:ext uri="{FF2B5EF4-FFF2-40B4-BE49-F238E27FC236}">
                <a16:creationId xmlns:a16="http://schemas.microsoft.com/office/drawing/2014/main" id="{90EE5BE2-091B-4509-839E-E688F1930E03}"/>
              </a:ext>
            </a:extLst>
          </p:cNvPr>
          <p:cNvSpPr/>
          <p:nvPr/>
        </p:nvSpPr>
        <p:spPr>
          <a:xfrm>
            <a:off x="6172200" y="4289314"/>
            <a:ext cx="992279" cy="33758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R" sz="1800" b="0" i="0" u="none" strike="noStrike" kern="1200" cap="none" spc="0" normalizeH="0" baseline="0" noProof="0">
              <a:ln>
                <a:noFill/>
              </a:ln>
              <a:solidFill>
                <a:prstClr val="white"/>
              </a:solidFill>
              <a:effectLst/>
              <a:highlight>
                <a:srgbClr val="00FF00"/>
              </a:highlight>
              <a:uLnTx/>
              <a:uFillTx/>
              <a:latin typeface="Lato"/>
              <a:ea typeface="+mn-ea"/>
              <a:cs typeface="+mn-cs"/>
            </a:endParaRPr>
          </a:p>
        </p:txBody>
      </p:sp>
      <p:sp>
        <p:nvSpPr>
          <p:cNvPr id="15" name="Title 1">
            <a:extLst>
              <a:ext uri="{FF2B5EF4-FFF2-40B4-BE49-F238E27FC236}">
                <a16:creationId xmlns:a16="http://schemas.microsoft.com/office/drawing/2014/main" id="{3AA91368-6554-4971-9C11-5C5917B4F49D}"/>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GGsim</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Applications – Country-level</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sp>
        <p:nvSpPr>
          <p:cNvPr id="7" name="Rectangle 6">
            <a:extLst>
              <a:ext uri="{FF2B5EF4-FFF2-40B4-BE49-F238E27FC236}">
                <a16:creationId xmlns:a16="http://schemas.microsoft.com/office/drawing/2014/main" id="{DFE4AD83-ADEF-4D51-BB65-160B9CD48A95}"/>
              </a:ext>
            </a:extLst>
          </p:cNvPr>
          <p:cNvSpPr/>
          <p:nvPr/>
        </p:nvSpPr>
        <p:spPr>
          <a:xfrm>
            <a:off x="164592" y="2999232"/>
            <a:ext cx="4224528" cy="1042416"/>
          </a:xfrm>
          <a:prstGeom prst="rect">
            <a:avLst/>
          </a:prstGeom>
          <a:noFill/>
          <a:ln w="28575">
            <a:solidFill>
              <a:srgbClr val="18B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grpSp>
        <p:nvGrpSpPr>
          <p:cNvPr id="30" name="Group 29">
            <a:extLst>
              <a:ext uri="{FF2B5EF4-FFF2-40B4-BE49-F238E27FC236}">
                <a16:creationId xmlns:a16="http://schemas.microsoft.com/office/drawing/2014/main" id="{781B9A7F-6CFF-4E6B-B585-C8D6E05948B6}"/>
              </a:ext>
            </a:extLst>
          </p:cNvPr>
          <p:cNvGrpSpPr/>
          <p:nvPr/>
        </p:nvGrpSpPr>
        <p:grpSpPr>
          <a:xfrm>
            <a:off x="4985685" y="1158240"/>
            <a:ext cx="6752163" cy="3495970"/>
            <a:chOff x="4985685" y="1158240"/>
            <a:chExt cx="6752163" cy="3495970"/>
          </a:xfrm>
        </p:grpSpPr>
        <p:sp>
          <p:nvSpPr>
            <p:cNvPr id="10" name="Oval 9">
              <a:extLst>
                <a:ext uri="{FF2B5EF4-FFF2-40B4-BE49-F238E27FC236}">
                  <a16:creationId xmlns:a16="http://schemas.microsoft.com/office/drawing/2014/main" id="{6F80EEB3-9EF1-C042-9D58-F370EB790F83}"/>
                </a:ext>
              </a:extLst>
            </p:cNvPr>
            <p:cNvSpPr/>
            <p:nvPr/>
          </p:nvSpPr>
          <p:spPr>
            <a:xfrm>
              <a:off x="5976285" y="3070667"/>
              <a:ext cx="639260" cy="525887"/>
            </a:xfrm>
            <a:prstGeom prst="ellipse">
              <a:avLst/>
            </a:prstGeom>
            <a:noFill/>
            <a:ln w="57150">
              <a:solidFill>
                <a:srgbClr val="0A9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R" sz="1800" b="0" i="0" u="none" strike="noStrike" kern="1200" cap="none" spc="0" normalizeH="0" baseline="0" noProof="0">
                <a:ln>
                  <a:noFill/>
                </a:ln>
                <a:solidFill>
                  <a:prstClr val="white"/>
                </a:solidFill>
                <a:effectLst/>
                <a:uLnTx/>
                <a:uFillTx/>
                <a:latin typeface="Lato"/>
                <a:ea typeface="+mn-ea"/>
                <a:cs typeface="+mn-cs"/>
              </a:endParaRPr>
            </a:p>
          </p:txBody>
        </p:sp>
        <p:sp>
          <p:nvSpPr>
            <p:cNvPr id="17" name="Oval 16">
              <a:extLst>
                <a:ext uri="{FF2B5EF4-FFF2-40B4-BE49-F238E27FC236}">
                  <a16:creationId xmlns:a16="http://schemas.microsoft.com/office/drawing/2014/main" id="{80DE70F2-6EA3-4F12-BDE8-A79DE4D4D457}"/>
                </a:ext>
              </a:extLst>
            </p:cNvPr>
            <p:cNvSpPr/>
            <p:nvPr/>
          </p:nvSpPr>
          <p:spPr>
            <a:xfrm>
              <a:off x="4985685" y="4128323"/>
              <a:ext cx="639260" cy="525887"/>
            </a:xfrm>
            <a:prstGeom prst="ellipse">
              <a:avLst/>
            </a:prstGeom>
            <a:noFill/>
            <a:ln w="57150">
              <a:solidFill>
                <a:srgbClr val="0A9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R" sz="1800" b="0" i="0" u="none" strike="noStrike" kern="1200" cap="none" spc="0" normalizeH="0" baseline="0" noProof="0">
                <a:ln>
                  <a:noFill/>
                </a:ln>
                <a:solidFill>
                  <a:prstClr val="white"/>
                </a:solidFill>
                <a:effectLst/>
                <a:uLnTx/>
                <a:uFillTx/>
                <a:latin typeface="Lato"/>
                <a:ea typeface="+mn-ea"/>
                <a:cs typeface="+mn-cs"/>
              </a:endParaRPr>
            </a:p>
          </p:txBody>
        </p:sp>
        <p:grpSp>
          <p:nvGrpSpPr>
            <p:cNvPr id="8" name="Group 7">
              <a:extLst>
                <a:ext uri="{FF2B5EF4-FFF2-40B4-BE49-F238E27FC236}">
                  <a16:creationId xmlns:a16="http://schemas.microsoft.com/office/drawing/2014/main" id="{23FCC4B0-E2A1-4C73-BE70-0852AC69F8BC}"/>
                </a:ext>
              </a:extLst>
            </p:cNvPr>
            <p:cNvGrpSpPr/>
            <p:nvPr/>
          </p:nvGrpSpPr>
          <p:grpSpPr>
            <a:xfrm>
              <a:off x="7513320" y="1158240"/>
              <a:ext cx="4224528" cy="1042416"/>
              <a:chOff x="6955536" y="1103376"/>
              <a:chExt cx="4224528" cy="1042416"/>
            </a:xfrm>
          </p:grpSpPr>
          <p:sp>
            <p:nvSpPr>
              <p:cNvPr id="20" name="Rectangle 19">
                <a:extLst>
                  <a:ext uri="{FF2B5EF4-FFF2-40B4-BE49-F238E27FC236}">
                    <a16:creationId xmlns:a16="http://schemas.microsoft.com/office/drawing/2014/main" id="{15821FC9-390F-4BCC-A12E-4062DDAA924E}"/>
                  </a:ext>
                </a:extLst>
              </p:cNvPr>
              <p:cNvSpPr/>
              <p:nvPr/>
            </p:nvSpPr>
            <p:spPr>
              <a:xfrm>
                <a:off x="6955536" y="1103376"/>
                <a:ext cx="4224528" cy="1042416"/>
              </a:xfrm>
              <a:prstGeom prst="rect">
                <a:avLst/>
              </a:prstGeom>
              <a:noFill/>
              <a:ln w="28575">
                <a:solidFill>
                  <a:srgbClr val="18B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21" name="Rectangle 20">
                <a:extLst>
                  <a:ext uri="{FF2B5EF4-FFF2-40B4-BE49-F238E27FC236}">
                    <a16:creationId xmlns:a16="http://schemas.microsoft.com/office/drawing/2014/main" id="{D0C50BD0-5938-4D7B-B336-E3F7AE9F0124}"/>
                  </a:ext>
                </a:extLst>
              </p:cNvPr>
              <p:cNvSpPr/>
              <p:nvPr/>
            </p:nvSpPr>
            <p:spPr>
              <a:xfrm>
                <a:off x="6986739" y="1142864"/>
                <a:ext cx="4159797" cy="954107"/>
              </a:xfrm>
              <a:prstGeom prst="rect">
                <a:avLst/>
              </a:prstGeom>
              <a:solidFill>
                <a:schemeClr val="bg1">
                  <a:alpha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A987E"/>
                    </a:solidFill>
                    <a:effectLst/>
                    <a:uLnTx/>
                    <a:uFillTx/>
                    <a:latin typeface="Lato"/>
                    <a:ea typeface="+mn-ea"/>
                    <a:cs typeface="+mn-cs"/>
                  </a:rPr>
                  <a:t>Hungary Green Deal </a:t>
                </a:r>
                <a:r>
                  <a:rPr kumimoji="0" lang="en-GB" sz="1400" b="0" i="0" u="none" strike="noStrike" kern="1200" cap="none" spc="0" normalizeH="0" baseline="0" noProof="0" dirty="0">
                    <a:ln>
                      <a:noFill/>
                    </a:ln>
                    <a:solidFill>
                      <a:srgbClr val="0A987E"/>
                    </a:solidFill>
                    <a:effectLst/>
                    <a:uLnTx/>
                    <a:uFillTx/>
                    <a:latin typeface="Lato"/>
                    <a:ea typeface="+mn-ea"/>
                    <a:cs typeface="+mn-cs"/>
                  </a:rPr>
                  <a:t>(Santa project): Commence in April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A987E"/>
                    </a:solidFill>
                    <a:effectLst/>
                    <a:uLnTx/>
                    <a:uFillTx/>
                    <a:latin typeface="Lato"/>
                    <a:ea typeface="+mn-ea"/>
                    <a:cs typeface="+mn-cs"/>
                  </a:rPr>
                  <a:t>Senegal Green Recovery </a:t>
                </a:r>
                <a:r>
                  <a:rPr kumimoji="0" lang="en-GB" sz="1400" b="0" i="0" u="none" strike="noStrike" kern="1200" cap="none" spc="0" normalizeH="0" baseline="0" noProof="0" dirty="0">
                    <a:ln>
                      <a:noFill/>
                    </a:ln>
                    <a:solidFill>
                      <a:srgbClr val="0A987E"/>
                    </a:solidFill>
                    <a:effectLst/>
                    <a:uLnTx/>
                    <a:uFillTx/>
                    <a:latin typeface="Lato"/>
                    <a:ea typeface="+mn-ea"/>
                    <a:cs typeface="+mn-cs"/>
                  </a:rPr>
                  <a:t>(funded by MAVA): Commence in April</a:t>
                </a:r>
              </a:p>
            </p:txBody>
          </p:sp>
        </p:grpSp>
        <p:cxnSp>
          <p:nvCxnSpPr>
            <p:cNvPr id="24" name="Straight Arrow Connector 23">
              <a:extLst>
                <a:ext uri="{FF2B5EF4-FFF2-40B4-BE49-F238E27FC236}">
                  <a16:creationId xmlns:a16="http://schemas.microsoft.com/office/drawing/2014/main" id="{235D9827-DCA0-45BD-BDCF-500B2BEF50D7}"/>
                </a:ext>
              </a:extLst>
            </p:cNvPr>
            <p:cNvCxnSpPr>
              <a:cxnSpLocks/>
              <a:stCxn id="17" idx="6"/>
            </p:cNvCxnSpPr>
            <p:nvPr/>
          </p:nvCxnSpPr>
          <p:spPr>
            <a:xfrm flipV="1">
              <a:off x="5624945" y="2267713"/>
              <a:ext cx="3793375" cy="2123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3A576AE-64F0-4FFE-902E-3E006F2BC257}"/>
                </a:ext>
              </a:extLst>
            </p:cNvPr>
            <p:cNvCxnSpPr>
              <a:cxnSpLocks/>
            </p:cNvCxnSpPr>
            <p:nvPr/>
          </p:nvCxnSpPr>
          <p:spPr>
            <a:xfrm flipV="1">
              <a:off x="6638544" y="2267712"/>
              <a:ext cx="2505456" cy="10149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186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1055350" cy="862012"/>
          </a:xfrm>
        </p:spPr>
        <p:txBody>
          <a:bodyPr>
            <a:normAutofit/>
          </a:bodyPr>
          <a:lstStyle/>
          <a:p>
            <a:r>
              <a:rPr lang="en-US" b="1" dirty="0"/>
              <a:t>GGPM Knowledge Products</a:t>
            </a:r>
          </a:p>
        </p:txBody>
      </p:sp>
    </p:spTree>
    <p:extLst>
      <p:ext uri="{BB962C8B-B14F-4D97-AF65-F5344CB8AC3E}">
        <p14:creationId xmlns:p14="http://schemas.microsoft.com/office/powerpoint/2010/main" val="201883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1A7F-4651-46A4-A351-F372E6BF1790}"/>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sp>
        <p:nvSpPr>
          <p:cNvPr id="5" name="Title 1">
            <a:extLst>
              <a:ext uri="{FF2B5EF4-FFF2-40B4-BE49-F238E27FC236}">
                <a16:creationId xmlns:a16="http://schemas.microsoft.com/office/drawing/2014/main" id="{059C6AC0-A2C6-4EB3-BAF4-7DDE74CED4CB}"/>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GGPM Knowledge Products</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sp>
        <p:nvSpPr>
          <p:cNvPr id="8" name="TextBox 7">
            <a:extLst>
              <a:ext uri="{FF2B5EF4-FFF2-40B4-BE49-F238E27FC236}">
                <a16:creationId xmlns:a16="http://schemas.microsoft.com/office/drawing/2014/main" id="{E3F1A56E-E825-482B-B8CA-20800A86F183}"/>
              </a:ext>
            </a:extLst>
          </p:cNvPr>
          <p:cNvSpPr txBox="1"/>
          <p:nvPr/>
        </p:nvSpPr>
        <p:spPr>
          <a:xfrm>
            <a:off x="125386" y="773580"/>
            <a:ext cx="890435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A987E"/>
                </a:solidFill>
                <a:effectLst/>
                <a:uLnTx/>
                <a:uFillTx/>
                <a:latin typeface="Lato"/>
                <a:ea typeface="+mn-ea"/>
                <a:cs typeface="+mn-cs"/>
              </a:rPr>
              <a:t>Green Growth Index Website https://greengrowthindex.gggi.org/ </a:t>
            </a:r>
            <a:endParaRPr kumimoji="0" lang="en-US" sz="2200" b="0" i="0" u="none" strike="noStrike" kern="1200" cap="none" spc="0" normalizeH="0" baseline="0" noProof="0" dirty="0">
              <a:ln>
                <a:noFill/>
              </a:ln>
              <a:solidFill>
                <a:srgbClr val="58595B"/>
              </a:solidFill>
              <a:effectLst/>
              <a:uLnTx/>
              <a:uFillTx/>
              <a:latin typeface="Lato"/>
              <a:ea typeface="+mn-ea"/>
              <a:cs typeface="+mn-cs"/>
            </a:endParaRPr>
          </a:p>
        </p:txBody>
      </p:sp>
      <p:pic>
        <p:nvPicPr>
          <p:cNvPr id="9" name="Picture 8">
            <a:extLst>
              <a:ext uri="{FF2B5EF4-FFF2-40B4-BE49-F238E27FC236}">
                <a16:creationId xmlns:a16="http://schemas.microsoft.com/office/drawing/2014/main" id="{4E235A69-13D1-4F71-987E-56395A5E5BB2}"/>
              </a:ext>
            </a:extLst>
          </p:cNvPr>
          <p:cNvPicPr>
            <a:picLocks noChangeAspect="1"/>
          </p:cNvPicPr>
          <p:nvPr/>
        </p:nvPicPr>
        <p:blipFill>
          <a:blip r:embed="rId2"/>
          <a:stretch>
            <a:fillRect/>
          </a:stretch>
        </p:blipFill>
        <p:spPr>
          <a:xfrm>
            <a:off x="0" y="1184622"/>
            <a:ext cx="12192000" cy="5673378"/>
          </a:xfrm>
          <a:prstGeom prst="rect">
            <a:avLst/>
          </a:prstGeom>
        </p:spPr>
      </p:pic>
    </p:spTree>
    <p:extLst>
      <p:ext uri="{BB962C8B-B14F-4D97-AF65-F5344CB8AC3E}">
        <p14:creationId xmlns:p14="http://schemas.microsoft.com/office/powerpoint/2010/main" val="221306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8F5B03-9BD3-44B3-84EB-11228667F967}"/>
              </a:ext>
            </a:extLst>
          </p:cNvPr>
          <p:cNvPicPr>
            <a:picLocks noChangeAspect="1"/>
          </p:cNvPicPr>
          <p:nvPr/>
        </p:nvPicPr>
        <p:blipFill>
          <a:blip r:embed="rId2"/>
          <a:stretch>
            <a:fillRect/>
          </a:stretch>
        </p:blipFill>
        <p:spPr>
          <a:xfrm>
            <a:off x="0" y="1210093"/>
            <a:ext cx="12192000" cy="5647907"/>
          </a:xfrm>
          <a:prstGeom prst="rect">
            <a:avLst/>
          </a:prstGeom>
        </p:spPr>
      </p:pic>
      <p:sp>
        <p:nvSpPr>
          <p:cNvPr id="8" name="TextBox 7">
            <a:extLst>
              <a:ext uri="{FF2B5EF4-FFF2-40B4-BE49-F238E27FC236}">
                <a16:creationId xmlns:a16="http://schemas.microsoft.com/office/drawing/2014/main" id="{E3F1A56E-E825-482B-B8CA-20800A86F183}"/>
              </a:ext>
            </a:extLst>
          </p:cNvPr>
          <p:cNvSpPr txBox="1"/>
          <p:nvPr/>
        </p:nvSpPr>
        <p:spPr>
          <a:xfrm>
            <a:off x="75052" y="874248"/>
            <a:ext cx="890435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A987E"/>
                </a:solidFill>
                <a:effectLst/>
                <a:uLnTx/>
                <a:uFillTx/>
                <a:latin typeface="Lato"/>
                <a:ea typeface="+mn-ea"/>
                <a:cs typeface="+mn-cs"/>
              </a:rPr>
              <a:t>Green Growth Index Publications </a:t>
            </a:r>
            <a:endParaRPr kumimoji="0" lang="en-US" sz="2200" b="0" i="0" u="none" strike="noStrike" kern="1200" cap="none" spc="0" normalizeH="0" baseline="0" noProof="0" dirty="0">
              <a:ln>
                <a:noFill/>
              </a:ln>
              <a:solidFill>
                <a:srgbClr val="58595B"/>
              </a:solidFill>
              <a:effectLst/>
              <a:uLnTx/>
              <a:uFillTx/>
              <a:latin typeface="Lato"/>
              <a:ea typeface="+mn-ea"/>
              <a:cs typeface="+mn-cs"/>
            </a:endParaRPr>
          </a:p>
        </p:txBody>
      </p:sp>
      <p:sp>
        <p:nvSpPr>
          <p:cNvPr id="10" name="Title 1">
            <a:extLst>
              <a:ext uri="{FF2B5EF4-FFF2-40B4-BE49-F238E27FC236}">
                <a16:creationId xmlns:a16="http://schemas.microsoft.com/office/drawing/2014/main" id="{EAB24CD9-6ADE-480A-ABE8-1838DAC87371}"/>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GGPM Knowledge Products</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sp>
        <p:nvSpPr>
          <p:cNvPr id="7" name="Oval 6">
            <a:extLst>
              <a:ext uri="{FF2B5EF4-FFF2-40B4-BE49-F238E27FC236}">
                <a16:creationId xmlns:a16="http://schemas.microsoft.com/office/drawing/2014/main" id="{B8ABE9DC-12C0-4A29-BD33-E9990C0DD626}"/>
              </a:ext>
            </a:extLst>
          </p:cNvPr>
          <p:cNvSpPr/>
          <p:nvPr/>
        </p:nvSpPr>
        <p:spPr>
          <a:xfrm>
            <a:off x="3846270" y="1547601"/>
            <a:ext cx="1188720" cy="777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92301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778EB4-FC21-484B-A15A-0560FF351C92}"/>
              </a:ext>
            </a:extLst>
          </p:cNvPr>
          <p:cNvPicPr>
            <a:picLocks noChangeAspect="1"/>
          </p:cNvPicPr>
          <p:nvPr/>
        </p:nvPicPr>
        <p:blipFill>
          <a:blip r:embed="rId2"/>
          <a:stretch>
            <a:fillRect/>
          </a:stretch>
        </p:blipFill>
        <p:spPr>
          <a:xfrm>
            <a:off x="0" y="1149355"/>
            <a:ext cx="12192000" cy="5507310"/>
          </a:xfrm>
          <a:prstGeom prst="rect">
            <a:avLst/>
          </a:prstGeom>
        </p:spPr>
      </p:pic>
      <p:sp>
        <p:nvSpPr>
          <p:cNvPr id="2" name="Title 1">
            <a:extLst>
              <a:ext uri="{FF2B5EF4-FFF2-40B4-BE49-F238E27FC236}">
                <a16:creationId xmlns:a16="http://schemas.microsoft.com/office/drawing/2014/main" id="{A05F1A7F-4651-46A4-A351-F372E6BF1790}"/>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sp>
        <p:nvSpPr>
          <p:cNvPr id="6" name="Title 1">
            <a:extLst>
              <a:ext uri="{FF2B5EF4-FFF2-40B4-BE49-F238E27FC236}">
                <a16:creationId xmlns:a16="http://schemas.microsoft.com/office/drawing/2014/main" id="{C08D2220-D932-4543-9BF5-1D8236BC8BCF}"/>
              </a:ext>
            </a:extLst>
          </p:cNvPr>
          <p:cNvSpPr txBox="1">
            <a:spLocks/>
          </p:cNvSpPr>
          <p:nvPr/>
        </p:nvSpPr>
        <p:spPr>
          <a:xfrm>
            <a:off x="0" y="1"/>
            <a:ext cx="8537812" cy="931178"/>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GGindex</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and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GGsim</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Applications – Global</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sp>
        <p:nvSpPr>
          <p:cNvPr id="4" name="Oval 3">
            <a:extLst>
              <a:ext uri="{FF2B5EF4-FFF2-40B4-BE49-F238E27FC236}">
                <a16:creationId xmlns:a16="http://schemas.microsoft.com/office/drawing/2014/main" id="{6792B867-A984-4263-97F4-9CE5AFD3483B}"/>
              </a:ext>
            </a:extLst>
          </p:cNvPr>
          <p:cNvSpPr/>
          <p:nvPr/>
        </p:nvSpPr>
        <p:spPr>
          <a:xfrm>
            <a:off x="3129094" y="2080470"/>
            <a:ext cx="3858935" cy="6123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E706CD-75EE-49AE-BE9C-F526CAC9415C}"/>
              </a:ext>
            </a:extLst>
          </p:cNvPr>
          <p:cNvSpPr txBox="1"/>
          <p:nvPr/>
        </p:nvSpPr>
        <p:spPr>
          <a:xfrm>
            <a:off x="4219664" y="1761688"/>
            <a:ext cx="1912689" cy="307777"/>
          </a:xfrm>
          <a:prstGeom prst="rect">
            <a:avLst/>
          </a:prstGeom>
          <a:noFill/>
        </p:spPr>
        <p:txBody>
          <a:bodyPr wrap="square" rtlCol="0">
            <a:spAutoFit/>
          </a:bodyPr>
          <a:lstStyle/>
          <a:p>
            <a:r>
              <a:rPr lang="en-US" sz="1400" dirty="0">
                <a:solidFill>
                  <a:schemeClr val="bg2"/>
                </a:solidFill>
              </a:rPr>
              <a:t>Green Growth Index</a:t>
            </a:r>
          </a:p>
        </p:txBody>
      </p:sp>
      <p:sp>
        <p:nvSpPr>
          <p:cNvPr id="8" name="Oval 7">
            <a:extLst>
              <a:ext uri="{FF2B5EF4-FFF2-40B4-BE49-F238E27FC236}">
                <a16:creationId xmlns:a16="http://schemas.microsoft.com/office/drawing/2014/main" id="{02925697-C259-4447-807A-B488A8E057A9}"/>
              </a:ext>
            </a:extLst>
          </p:cNvPr>
          <p:cNvSpPr/>
          <p:nvPr/>
        </p:nvSpPr>
        <p:spPr>
          <a:xfrm>
            <a:off x="7004807" y="2172749"/>
            <a:ext cx="1342240" cy="427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427F67-BFE7-44EE-BB7A-A9A30F2A3797}"/>
              </a:ext>
            </a:extLst>
          </p:cNvPr>
          <p:cNvSpPr txBox="1"/>
          <p:nvPr/>
        </p:nvSpPr>
        <p:spPr>
          <a:xfrm>
            <a:off x="6972650" y="1830198"/>
            <a:ext cx="2020347" cy="307777"/>
          </a:xfrm>
          <a:prstGeom prst="rect">
            <a:avLst/>
          </a:prstGeom>
          <a:noFill/>
        </p:spPr>
        <p:txBody>
          <a:bodyPr wrap="square" rtlCol="0">
            <a:spAutoFit/>
          </a:bodyPr>
          <a:lstStyle/>
          <a:p>
            <a:r>
              <a:rPr lang="en-US" sz="1400" dirty="0">
                <a:solidFill>
                  <a:schemeClr val="bg2"/>
                </a:solidFill>
              </a:rPr>
              <a:t>Evidence Library</a:t>
            </a:r>
          </a:p>
        </p:txBody>
      </p:sp>
    </p:spTree>
    <p:extLst>
      <p:ext uri="{BB962C8B-B14F-4D97-AF65-F5344CB8AC3E}">
        <p14:creationId xmlns:p14="http://schemas.microsoft.com/office/powerpoint/2010/main" val="47245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A3CAE87-CF86-4125-AB0A-DF49C5A37AC5}"/>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pic>
        <p:nvPicPr>
          <p:cNvPr id="19" name="Picture 18">
            <a:extLst>
              <a:ext uri="{FF2B5EF4-FFF2-40B4-BE49-F238E27FC236}">
                <a16:creationId xmlns:a16="http://schemas.microsoft.com/office/drawing/2014/main" id="{5811F5EB-8391-4D5F-AF6F-F6A3BF091F22}"/>
              </a:ext>
            </a:extLst>
          </p:cNvPr>
          <p:cNvPicPr>
            <a:picLocks noChangeAspect="1"/>
          </p:cNvPicPr>
          <p:nvPr/>
        </p:nvPicPr>
        <p:blipFill>
          <a:blip r:embed="rId2"/>
          <a:stretch>
            <a:fillRect/>
          </a:stretch>
        </p:blipFill>
        <p:spPr>
          <a:xfrm>
            <a:off x="172075" y="790778"/>
            <a:ext cx="9184085" cy="5254102"/>
          </a:xfrm>
          <a:prstGeom prst="rect">
            <a:avLst/>
          </a:prstGeom>
        </p:spPr>
      </p:pic>
      <p:sp>
        <p:nvSpPr>
          <p:cNvPr id="20" name="TextBox 19">
            <a:extLst>
              <a:ext uri="{FF2B5EF4-FFF2-40B4-BE49-F238E27FC236}">
                <a16:creationId xmlns:a16="http://schemas.microsoft.com/office/drawing/2014/main" id="{7C207D36-E831-4E88-8534-B37293ED19FC}"/>
              </a:ext>
            </a:extLst>
          </p:cNvPr>
          <p:cNvSpPr txBox="1"/>
          <p:nvPr/>
        </p:nvSpPr>
        <p:spPr>
          <a:xfrm>
            <a:off x="9043332" y="1786693"/>
            <a:ext cx="3039666"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A987E"/>
                </a:solidFill>
                <a:effectLst/>
                <a:uLnTx/>
                <a:uFillTx/>
                <a:latin typeface="Lato"/>
                <a:ea typeface="+mn-ea"/>
                <a:cs typeface="+mn-cs"/>
              </a:rPr>
              <a:t>In every composite index is a framework to explain what it is trying to measure.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A987E"/>
                </a:solidFill>
                <a:effectLst/>
                <a:uLnTx/>
                <a:uFillTx/>
                <a:latin typeface="Lato"/>
                <a:ea typeface="+mn-ea"/>
                <a:cs typeface="+mn-cs"/>
              </a:rPr>
              <a:t>A framework provides a concept on interlinkages between its components </a:t>
            </a:r>
            <a:r>
              <a:rPr lang="en-US" dirty="0">
                <a:solidFill>
                  <a:srgbClr val="0A987E"/>
                </a:solidFill>
                <a:latin typeface="Lato"/>
              </a:rPr>
              <a:t>(i.e., </a:t>
            </a:r>
            <a:r>
              <a:rPr kumimoji="0" lang="en-US" sz="1800" b="0" i="0" u="none" strike="noStrike" kern="1200" cap="none" spc="0" normalizeH="0" baseline="0" noProof="0" dirty="0">
                <a:ln>
                  <a:noFill/>
                </a:ln>
                <a:solidFill>
                  <a:srgbClr val="0A987E"/>
                </a:solidFill>
                <a:effectLst/>
                <a:uLnTx/>
                <a:uFillTx/>
                <a:latin typeface="Lato"/>
                <a:ea typeface="+mn-ea"/>
                <a:cs typeface="+mn-cs"/>
              </a:rPr>
              <a:t>dimensions), and ultimately the indicators.</a:t>
            </a:r>
          </a:p>
        </p:txBody>
      </p:sp>
      <p:sp>
        <p:nvSpPr>
          <p:cNvPr id="21" name="Title 1">
            <a:extLst>
              <a:ext uri="{FF2B5EF4-FFF2-40B4-BE49-F238E27FC236}">
                <a16:creationId xmlns:a16="http://schemas.microsoft.com/office/drawing/2014/main" id="{DD3D1F23-3669-4AEE-AD51-38108B526F3D}"/>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r>
              <a:rPr lang="en-US" sz="3600" b="1" dirty="0">
                <a:solidFill>
                  <a:schemeClr val="accent1"/>
                </a:solidFill>
              </a:rPr>
              <a:t> Green Growth Index</a:t>
            </a:r>
            <a:endParaRPr lang="en-GB" sz="3600" b="1" dirty="0">
              <a:solidFill>
                <a:schemeClr val="accent1"/>
              </a:solidFill>
            </a:endParaRPr>
          </a:p>
        </p:txBody>
      </p:sp>
      <p:sp>
        <p:nvSpPr>
          <p:cNvPr id="22" name="TextBox 21">
            <a:extLst>
              <a:ext uri="{FF2B5EF4-FFF2-40B4-BE49-F238E27FC236}">
                <a16:creationId xmlns:a16="http://schemas.microsoft.com/office/drawing/2014/main" id="{9E2BB914-2160-47C5-B761-4F72B63051CB}"/>
              </a:ext>
            </a:extLst>
          </p:cNvPr>
          <p:cNvSpPr txBox="1"/>
          <p:nvPr/>
        </p:nvSpPr>
        <p:spPr>
          <a:xfrm>
            <a:off x="0" y="6211669"/>
            <a:ext cx="12191999" cy="646331"/>
          </a:xfrm>
          <a:prstGeom prst="rect">
            <a:avLst/>
          </a:prstGeom>
          <a:solidFill>
            <a:srgbClr val="18BB9D"/>
          </a:solid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Lato"/>
                <a:ea typeface="+mn-ea"/>
                <a:cs typeface="+mn-cs"/>
              </a:rPr>
              <a:t>Green Growth Index </a:t>
            </a:r>
            <a:r>
              <a:rPr kumimoji="0" lang="en-US" b="0" i="0" u="none" strike="noStrike" kern="1200" cap="none" spc="0" normalizeH="0" baseline="0" noProof="0" dirty="0">
                <a:ln>
                  <a:noFill/>
                </a:ln>
                <a:solidFill>
                  <a:schemeClr val="bg1"/>
                </a:solidFill>
                <a:effectLst/>
                <a:uLnTx/>
                <a:uFillTx/>
                <a:latin typeface="Lato"/>
                <a:ea typeface="+mn-ea"/>
                <a:cs typeface="+mn-cs"/>
              </a:rPr>
              <a:t>measures country performance in achieving sustainability targets incl. Sustainable Development Goals (SDGs), Paris Climate Agreement, and Aichi Biodiversity Targets for four green growth dimensions. </a:t>
            </a:r>
            <a:endParaRPr lang="en-US" dirty="0">
              <a:solidFill>
                <a:schemeClr val="bg1"/>
              </a:solidFill>
            </a:endParaRPr>
          </a:p>
        </p:txBody>
      </p:sp>
      <p:cxnSp>
        <p:nvCxnSpPr>
          <p:cNvPr id="7" name="Straight Connector 6">
            <a:extLst>
              <a:ext uri="{FF2B5EF4-FFF2-40B4-BE49-F238E27FC236}">
                <a16:creationId xmlns:a16="http://schemas.microsoft.com/office/drawing/2014/main" id="{F2FCC746-8A75-406E-9515-0645A4269E32}"/>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4C191E-8418-4B3C-8D1F-C58186DDAEEB}"/>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sp>
        <p:nvSpPr>
          <p:cNvPr id="13" name="Title 1">
            <a:extLst>
              <a:ext uri="{FF2B5EF4-FFF2-40B4-BE49-F238E27FC236}">
                <a16:creationId xmlns:a16="http://schemas.microsoft.com/office/drawing/2014/main" id="{BA4542FB-8C22-49FE-8CB0-67AF0C650F0C}"/>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r>
              <a:rPr lang="en-US" sz="3600" b="1" dirty="0">
                <a:solidFill>
                  <a:schemeClr val="accent1"/>
                </a:solidFill>
              </a:rPr>
              <a:t> Indicator Framework</a:t>
            </a:r>
            <a:endParaRPr lang="en-GB" sz="3600" b="1" dirty="0">
              <a:solidFill>
                <a:schemeClr val="accent1"/>
              </a:solidFill>
            </a:endParaRPr>
          </a:p>
        </p:txBody>
      </p:sp>
      <p:pic>
        <p:nvPicPr>
          <p:cNvPr id="15" name="Picture 14">
            <a:extLst>
              <a:ext uri="{FF2B5EF4-FFF2-40B4-BE49-F238E27FC236}">
                <a16:creationId xmlns:a16="http://schemas.microsoft.com/office/drawing/2014/main" id="{7132612F-B655-4E3E-9FEC-DA764AF3E823}"/>
              </a:ext>
            </a:extLst>
          </p:cNvPr>
          <p:cNvPicPr>
            <a:picLocks noChangeAspect="1"/>
          </p:cNvPicPr>
          <p:nvPr/>
        </p:nvPicPr>
        <p:blipFill>
          <a:blip r:embed="rId2"/>
          <a:stretch>
            <a:fillRect/>
          </a:stretch>
        </p:blipFill>
        <p:spPr>
          <a:xfrm>
            <a:off x="6912448" y="186184"/>
            <a:ext cx="5108897" cy="6671816"/>
          </a:xfrm>
          <a:prstGeom prst="rect">
            <a:avLst/>
          </a:prstGeom>
        </p:spPr>
      </p:pic>
      <p:grpSp>
        <p:nvGrpSpPr>
          <p:cNvPr id="20" name="Group 19">
            <a:extLst>
              <a:ext uri="{FF2B5EF4-FFF2-40B4-BE49-F238E27FC236}">
                <a16:creationId xmlns:a16="http://schemas.microsoft.com/office/drawing/2014/main" id="{4E8F079B-8883-478D-AD8F-596EE1148EA8}"/>
              </a:ext>
            </a:extLst>
          </p:cNvPr>
          <p:cNvGrpSpPr/>
          <p:nvPr/>
        </p:nvGrpSpPr>
        <p:grpSpPr>
          <a:xfrm>
            <a:off x="6014828" y="2608976"/>
            <a:ext cx="861266" cy="2491530"/>
            <a:chOff x="5712903" y="2608976"/>
            <a:chExt cx="861266" cy="2491530"/>
          </a:xfrm>
        </p:grpSpPr>
        <p:sp>
          <p:nvSpPr>
            <p:cNvPr id="16" name="Arrow: Right 15">
              <a:extLst>
                <a:ext uri="{FF2B5EF4-FFF2-40B4-BE49-F238E27FC236}">
                  <a16:creationId xmlns:a16="http://schemas.microsoft.com/office/drawing/2014/main" id="{A9F1D27A-7D22-4010-BB4D-91D7BD5B4D3B}"/>
                </a:ext>
              </a:extLst>
            </p:cNvPr>
            <p:cNvSpPr/>
            <p:nvPr/>
          </p:nvSpPr>
          <p:spPr>
            <a:xfrm rot="10800000">
              <a:off x="5712903" y="2608976"/>
              <a:ext cx="847287" cy="2491530"/>
            </a:xfrm>
            <a:prstGeom prst="rightArrow">
              <a:avLst/>
            </a:prstGeom>
            <a:solidFill>
              <a:srgbClr val="18BB9D"/>
            </a:solidFill>
            <a:ln>
              <a:solidFill>
                <a:srgbClr val="18B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325FF5C-6CD6-4129-B64C-59BC55A85871}"/>
                </a:ext>
              </a:extLst>
            </p:cNvPr>
            <p:cNvSpPr txBox="1"/>
            <p:nvPr/>
          </p:nvSpPr>
          <p:spPr>
            <a:xfrm rot="16200000">
              <a:off x="5667926" y="3498209"/>
              <a:ext cx="1082349" cy="730136"/>
            </a:xfrm>
            <a:prstGeom prst="rect">
              <a:avLst/>
            </a:prstGeom>
            <a:noFill/>
          </p:spPr>
          <p:txBody>
            <a:bodyPr wrap="none" rtlCol="0">
              <a:spAutoFit/>
            </a:bodyPr>
            <a:lstStyle/>
            <a:p>
              <a:pPr algn="ctr"/>
              <a:r>
                <a:rPr lang="en-US" b="1" dirty="0">
                  <a:solidFill>
                    <a:schemeClr val="bg1"/>
                  </a:solidFill>
                </a:rPr>
                <a:t>26 SDGs</a:t>
              </a:r>
            </a:p>
            <a:p>
              <a:pPr algn="ctr">
                <a:lnSpc>
                  <a:spcPct val="150000"/>
                </a:lnSpc>
              </a:pPr>
              <a:r>
                <a:rPr lang="en-US" b="1" dirty="0">
                  <a:solidFill>
                    <a:schemeClr val="bg1"/>
                  </a:solidFill>
                </a:rPr>
                <a:t>64%</a:t>
              </a:r>
            </a:p>
          </p:txBody>
        </p:sp>
      </p:grpSp>
      <p:pic>
        <p:nvPicPr>
          <p:cNvPr id="19" name="Picture 18">
            <a:extLst>
              <a:ext uri="{FF2B5EF4-FFF2-40B4-BE49-F238E27FC236}">
                <a16:creationId xmlns:a16="http://schemas.microsoft.com/office/drawing/2014/main" id="{851CBCDD-D190-470E-9591-9804843009F7}"/>
              </a:ext>
            </a:extLst>
          </p:cNvPr>
          <p:cNvPicPr>
            <a:picLocks noChangeAspect="1"/>
          </p:cNvPicPr>
          <p:nvPr/>
        </p:nvPicPr>
        <p:blipFill>
          <a:blip r:embed="rId3"/>
          <a:stretch>
            <a:fillRect/>
          </a:stretch>
        </p:blipFill>
        <p:spPr>
          <a:xfrm>
            <a:off x="186955" y="688664"/>
            <a:ext cx="5829300" cy="6067425"/>
          </a:xfrm>
          <a:prstGeom prst="rect">
            <a:avLst/>
          </a:prstGeom>
        </p:spPr>
      </p:pic>
    </p:spTree>
    <p:extLst>
      <p:ext uri="{BB962C8B-B14F-4D97-AF65-F5344CB8AC3E}">
        <p14:creationId xmlns:p14="http://schemas.microsoft.com/office/powerpoint/2010/main" val="231107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A3CAE87-CF86-4125-AB0A-DF49C5A37AC5}"/>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sp>
        <p:nvSpPr>
          <p:cNvPr id="21" name="Title 1">
            <a:extLst>
              <a:ext uri="{FF2B5EF4-FFF2-40B4-BE49-F238E27FC236}">
                <a16:creationId xmlns:a16="http://schemas.microsoft.com/office/drawing/2014/main" id="{DD3D1F23-3669-4AEE-AD51-38108B526F3D}"/>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r>
              <a:rPr lang="en-US" sz="3600" b="1" dirty="0">
                <a:solidFill>
                  <a:schemeClr val="accent1"/>
                </a:solidFill>
              </a:rPr>
              <a:t> Enabling Environment</a:t>
            </a:r>
            <a:endParaRPr lang="en-GB" sz="3600" b="1" dirty="0">
              <a:solidFill>
                <a:schemeClr val="accent1"/>
              </a:solidFill>
            </a:endParaRPr>
          </a:p>
        </p:txBody>
      </p:sp>
      <p:sp>
        <p:nvSpPr>
          <p:cNvPr id="22" name="TextBox 21">
            <a:extLst>
              <a:ext uri="{FF2B5EF4-FFF2-40B4-BE49-F238E27FC236}">
                <a16:creationId xmlns:a16="http://schemas.microsoft.com/office/drawing/2014/main" id="{9E2BB914-2160-47C5-B761-4F72B63051CB}"/>
              </a:ext>
            </a:extLst>
          </p:cNvPr>
          <p:cNvSpPr txBox="1"/>
          <p:nvPr/>
        </p:nvSpPr>
        <p:spPr>
          <a:xfrm>
            <a:off x="0" y="6211669"/>
            <a:ext cx="12191999" cy="646331"/>
          </a:xfrm>
          <a:prstGeom prst="rect">
            <a:avLst/>
          </a:prstGeom>
          <a:solidFill>
            <a:srgbClr val="18BB9D"/>
          </a:solid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Lato"/>
                <a:ea typeface="+mn-ea"/>
                <a:cs typeface="+mn-cs"/>
              </a:rPr>
              <a:t>Enabling environment is defined as a set of interrelated conditions, i.e., legal, fiscal, regulatory, informational, political, and societal, that impact the capacity of actors and organizations to support the country’s transition to green growth.</a:t>
            </a:r>
            <a:r>
              <a:rPr kumimoji="0" lang="en-US" b="0" i="0" u="none" strike="noStrike" kern="1200" cap="none" spc="0" normalizeH="0" baseline="0" noProof="0" dirty="0">
                <a:ln>
                  <a:noFill/>
                </a:ln>
                <a:solidFill>
                  <a:schemeClr val="bg1"/>
                </a:solidFill>
                <a:effectLst/>
                <a:uLnTx/>
                <a:uFillTx/>
                <a:latin typeface="Lato"/>
                <a:ea typeface="+mn-ea"/>
                <a:cs typeface="+mn-cs"/>
              </a:rPr>
              <a:t> </a:t>
            </a:r>
            <a:endParaRPr lang="en-US" dirty="0">
              <a:solidFill>
                <a:schemeClr val="bg1"/>
              </a:solidFill>
            </a:endParaRPr>
          </a:p>
        </p:txBody>
      </p:sp>
      <p:cxnSp>
        <p:nvCxnSpPr>
          <p:cNvPr id="7" name="Straight Connector 6">
            <a:extLst>
              <a:ext uri="{FF2B5EF4-FFF2-40B4-BE49-F238E27FC236}">
                <a16:creationId xmlns:a16="http://schemas.microsoft.com/office/drawing/2014/main" id="{F2FCC746-8A75-406E-9515-0645A4269E32}"/>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EE004E6-5A60-46E4-91E9-55178F918468}"/>
              </a:ext>
            </a:extLst>
          </p:cNvPr>
          <p:cNvPicPr/>
          <p:nvPr/>
        </p:nvPicPr>
        <p:blipFill>
          <a:blip r:embed="rId2">
            <a:extLst>
              <a:ext uri="{28A0092B-C50C-407E-A947-70E740481C1C}">
                <a14:useLocalDpi xmlns:a14="http://schemas.microsoft.com/office/drawing/2010/main" val="0"/>
              </a:ext>
            </a:extLst>
          </a:blip>
          <a:stretch>
            <a:fillRect/>
          </a:stretch>
        </p:blipFill>
        <p:spPr>
          <a:xfrm>
            <a:off x="1342719" y="926563"/>
            <a:ext cx="9470689" cy="5113510"/>
          </a:xfrm>
          <a:prstGeom prst="rect">
            <a:avLst/>
          </a:prstGeom>
        </p:spPr>
      </p:pic>
    </p:spTree>
    <p:extLst>
      <p:ext uri="{BB962C8B-B14F-4D97-AF65-F5344CB8AC3E}">
        <p14:creationId xmlns:p14="http://schemas.microsoft.com/office/powerpoint/2010/main" val="162912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A3CAE87-CF86-4125-AB0A-DF49C5A37AC5}"/>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sp>
        <p:nvSpPr>
          <p:cNvPr id="21" name="Title 1">
            <a:extLst>
              <a:ext uri="{FF2B5EF4-FFF2-40B4-BE49-F238E27FC236}">
                <a16:creationId xmlns:a16="http://schemas.microsoft.com/office/drawing/2014/main" id="{DD3D1F23-3669-4AEE-AD51-38108B526F3D}"/>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r>
              <a:rPr lang="en-US" sz="3600" b="1" dirty="0">
                <a:solidFill>
                  <a:schemeClr val="accent1"/>
                </a:solidFill>
              </a:rPr>
              <a:t> Enabling Environment</a:t>
            </a:r>
            <a:endParaRPr lang="en-GB" sz="3600" b="1" dirty="0">
              <a:solidFill>
                <a:schemeClr val="accent1"/>
              </a:solidFill>
            </a:endParaRPr>
          </a:p>
        </p:txBody>
      </p:sp>
      <p:cxnSp>
        <p:nvCxnSpPr>
          <p:cNvPr id="7" name="Straight Connector 6">
            <a:extLst>
              <a:ext uri="{FF2B5EF4-FFF2-40B4-BE49-F238E27FC236}">
                <a16:creationId xmlns:a16="http://schemas.microsoft.com/office/drawing/2014/main" id="{F2FCC746-8A75-406E-9515-0645A4269E32}"/>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996CBB-4BB2-4FE4-8E6B-6F238C670022}"/>
              </a:ext>
            </a:extLst>
          </p:cNvPr>
          <p:cNvPicPr/>
          <p:nvPr/>
        </p:nvPicPr>
        <p:blipFill>
          <a:blip r:embed="rId2"/>
          <a:stretch>
            <a:fillRect/>
          </a:stretch>
        </p:blipFill>
        <p:spPr>
          <a:xfrm>
            <a:off x="226994" y="894737"/>
            <a:ext cx="7583157" cy="3895377"/>
          </a:xfrm>
          <a:prstGeom prst="rect">
            <a:avLst/>
          </a:prstGeom>
        </p:spPr>
      </p:pic>
      <p:sp>
        <p:nvSpPr>
          <p:cNvPr id="10" name="TextBox 9">
            <a:extLst>
              <a:ext uri="{FF2B5EF4-FFF2-40B4-BE49-F238E27FC236}">
                <a16:creationId xmlns:a16="http://schemas.microsoft.com/office/drawing/2014/main" id="{C2CE4A8F-57B2-46C2-B20D-DF017ED775BC}"/>
              </a:ext>
            </a:extLst>
          </p:cNvPr>
          <p:cNvSpPr txBox="1"/>
          <p:nvPr/>
        </p:nvSpPr>
        <p:spPr>
          <a:xfrm>
            <a:off x="209727" y="4826675"/>
            <a:ext cx="11711030" cy="2031325"/>
          </a:xfrm>
          <a:prstGeom prst="rect">
            <a:avLst/>
          </a:prstGeom>
          <a:noFill/>
        </p:spPr>
        <p:txBody>
          <a:bodyPr wrap="square">
            <a:spAutoFit/>
          </a:bodyPr>
          <a:lstStyle/>
          <a:p>
            <a:r>
              <a:rPr lang="en-US" dirty="0"/>
              <a:t>Generally, SGD enabling actions can be aligned to these pillars:</a:t>
            </a:r>
          </a:p>
          <a:p>
            <a:pPr marL="342900" indent="-342900">
              <a:buAutoNum type="arabicParenBoth"/>
            </a:pPr>
            <a:r>
              <a:rPr lang="en-US" dirty="0"/>
              <a:t>institutions and competencies – good governance, regional cooperation, monitoring evaluation and learning; </a:t>
            </a:r>
          </a:p>
          <a:p>
            <a:pPr marL="342900" indent="-342900">
              <a:buAutoNum type="arabicParenBoth"/>
            </a:pPr>
            <a:r>
              <a:rPr lang="en-US" dirty="0"/>
              <a:t>capital and market facilities – innovative and sustainable financing mechanism, partnerships, research and systematic observations; and </a:t>
            </a:r>
          </a:p>
          <a:p>
            <a:pPr marL="342900" indent="-342900">
              <a:buAutoNum type="arabicParenBoth"/>
            </a:pPr>
            <a:r>
              <a:rPr lang="en-US" dirty="0"/>
              <a:t>people empowerment – equality and inclusivity, education and outreach, capacity development. </a:t>
            </a:r>
          </a:p>
          <a:p>
            <a:r>
              <a:rPr lang="en-US" dirty="0"/>
              <a:t>Note: Data, information, and knowledge are enabling actions can cut across three pillars of enabling environment and assignment to the pillars depend on the nature and purpose of the indicators. </a:t>
            </a:r>
          </a:p>
        </p:txBody>
      </p:sp>
      <p:pic>
        <p:nvPicPr>
          <p:cNvPr id="11" name="Picture 10">
            <a:extLst>
              <a:ext uri="{FF2B5EF4-FFF2-40B4-BE49-F238E27FC236}">
                <a16:creationId xmlns:a16="http://schemas.microsoft.com/office/drawing/2014/main" id="{C402B5BC-838D-4A3E-9345-7DDA9C0BC8AD}"/>
              </a:ext>
            </a:extLst>
          </p:cNvPr>
          <p:cNvPicPr/>
          <p:nvPr/>
        </p:nvPicPr>
        <p:blipFill>
          <a:blip r:embed="rId3"/>
          <a:stretch>
            <a:fillRect/>
          </a:stretch>
        </p:blipFill>
        <p:spPr>
          <a:xfrm>
            <a:off x="5553995" y="1327178"/>
            <a:ext cx="6638005" cy="3345489"/>
          </a:xfrm>
          <a:prstGeom prst="rect">
            <a:avLst/>
          </a:prstGeom>
        </p:spPr>
      </p:pic>
    </p:spTree>
    <p:extLst>
      <p:ext uri="{BB962C8B-B14F-4D97-AF65-F5344CB8AC3E}">
        <p14:creationId xmlns:p14="http://schemas.microsoft.com/office/powerpoint/2010/main" val="31407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Analytical approaches </a:t>
            </a:r>
          </a:p>
        </p:txBody>
      </p:sp>
    </p:spTree>
    <p:extLst>
      <p:ext uri="{BB962C8B-B14F-4D97-AF65-F5344CB8AC3E}">
        <p14:creationId xmlns:p14="http://schemas.microsoft.com/office/powerpoint/2010/main" val="344269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0E10-34AB-4B0C-8354-65D78990A6D5}"/>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pic>
        <p:nvPicPr>
          <p:cNvPr id="3" name="Picture 2">
            <a:extLst>
              <a:ext uri="{FF2B5EF4-FFF2-40B4-BE49-F238E27FC236}">
                <a16:creationId xmlns:a16="http://schemas.microsoft.com/office/drawing/2014/main" id="{EDAB0487-E765-445D-9947-1EC4EFAACD7B}"/>
              </a:ext>
            </a:extLst>
          </p:cNvPr>
          <p:cNvPicPr>
            <a:picLocks noChangeAspect="1"/>
          </p:cNvPicPr>
          <p:nvPr/>
        </p:nvPicPr>
        <p:blipFill>
          <a:blip r:embed="rId2"/>
          <a:stretch>
            <a:fillRect/>
          </a:stretch>
        </p:blipFill>
        <p:spPr>
          <a:xfrm>
            <a:off x="192016" y="914725"/>
            <a:ext cx="4832989" cy="5817127"/>
          </a:xfrm>
          <a:prstGeom prst="rect">
            <a:avLst/>
          </a:prstGeom>
        </p:spPr>
      </p:pic>
      <p:sp>
        <p:nvSpPr>
          <p:cNvPr id="4" name="TextBox 3">
            <a:extLst>
              <a:ext uri="{FF2B5EF4-FFF2-40B4-BE49-F238E27FC236}">
                <a16:creationId xmlns:a16="http://schemas.microsoft.com/office/drawing/2014/main" id="{7136EF6F-1C35-4389-B4C4-8F836BBDD13B}"/>
              </a:ext>
            </a:extLst>
          </p:cNvPr>
          <p:cNvSpPr txBox="1"/>
          <p:nvPr/>
        </p:nvSpPr>
        <p:spPr>
          <a:xfrm>
            <a:off x="5099042" y="3932565"/>
            <a:ext cx="341578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A987E"/>
                </a:solidFill>
                <a:effectLst/>
                <a:uLnTx/>
                <a:uFillTx/>
                <a:latin typeface="Lato"/>
                <a:ea typeface="+mn-ea"/>
                <a:cs typeface="+mn-cs"/>
              </a:rPr>
              <a:t>Normalization transform the units of the indicators into the same scale, i.e., 1-100.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A987E"/>
                </a:solidFill>
                <a:effectLst/>
                <a:uLnTx/>
                <a:uFillTx/>
                <a:latin typeface="Lato"/>
                <a:ea typeface="+mn-ea"/>
                <a:cs typeface="+mn-cs"/>
              </a:rPr>
              <a:t>Normalization integrates sustainability targets – also referred to as benchmarking,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A987E"/>
                </a:solidFill>
                <a:effectLst/>
                <a:uLnTx/>
                <a:uFillTx/>
                <a:latin typeface="Lato"/>
                <a:ea typeface="+mn-ea"/>
                <a:cs typeface="+mn-cs"/>
              </a:rPr>
              <a:t>So, a score of 100 means target is achieved. </a:t>
            </a:r>
          </a:p>
        </p:txBody>
      </p:sp>
      <p:sp>
        <p:nvSpPr>
          <p:cNvPr id="5" name="Title 1">
            <a:extLst>
              <a:ext uri="{FF2B5EF4-FFF2-40B4-BE49-F238E27FC236}">
                <a16:creationId xmlns:a16="http://schemas.microsoft.com/office/drawing/2014/main" id="{C6696CD5-00C7-4FD3-9BC2-7F7CC8A71F6F}"/>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GGindex</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Green Growth Performance</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pic>
        <p:nvPicPr>
          <p:cNvPr id="6" name="Picture 5">
            <a:extLst>
              <a:ext uri="{FF2B5EF4-FFF2-40B4-BE49-F238E27FC236}">
                <a16:creationId xmlns:a16="http://schemas.microsoft.com/office/drawing/2014/main" id="{D93E9CEB-2943-40FA-8ED2-37AE7DCE536B}"/>
              </a:ext>
            </a:extLst>
          </p:cNvPr>
          <p:cNvPicPr>
            <a:picLocks noChangeAspect="1"/>
          </p:cNvPicPr>
          <p:nvPr/>
        </p:nvPicPr>
        <p:blipFill>
          <a:blip r:embed="rId3"/>
          <a:stretch>
            <a:fillRect/>
          </a:stretch>
        </p:blipFill>
        <p:spPr>
          <a:xfrm>
            <a:off x="8682606" y="3582099"/>
            <a:ext cx="3170820" cy="3268836"/>
          </a:xfrm>
          <a:prstGeom prst="rect">
            <a:avLst/>
          </a:prstGeom>
        </p:spPr>
      </p:pic>
      <p:pic>
        <p:nvPicPr>
          <p:cNvPr id="7" name="Picture 6">
            <a:extLst>
              <a:ext uri="{FF2B5EF4-FFF2-40B4-BE49-F238E27FC236}">
                <a16:creationId xmlns:a16="http://schemas.microsoft.com/office/drawing/2014/main" id="{A18188D3-8D5F-482A-8A5D-C2A388C30221}"/>
              </a:ext>
            </a:extLst>
          </p:cNvPr>
          <p:cNvPicPr>
            <a:picLocks noChangeAspect="1"/>
          </p:cNvPicPr>
          <p:nvPr/>
        </p:nvPicPr>
        <p:blipFill>
          <a:blip r:embed="rId4"/>
          <a:stretch>
            <a:fillRect/>
          </a:stretch>
        </p:blipFill>
        <p:spPr>
          <a:xfrm>
            <a:off x="5140659" y="1107347"/>
            <a:ext cx="5109976" cy="2332139"/>
          </a:xfrm>
          <a:prstGeom prst="rect">
            <a:avLst/>
          </a:prstGeom>
        </p:spPr>
      </p:pic>
      <p:sp>
        <p:nvSpPr>
          <p:cNvPr id="8" name="Freeform: Shape 7">
            <a:extLst>
              <a:ext uri="{FF2B5EF4-FFF2-40B4-BE49-F238E27FC236}">
                <a16:creationId xmlns:a16="http://schemas.microsoft.com/office/drawing/2014/main" id="{7D278B9E-3E8E-4623-BB54-B0EF092C0022}"/>
              </a:ext>
            </a:extLst>
          </p:cNvPr>
          <p:cNvSpPr/>
          <p:nvPr/>
        </p:nvSpPr>
        <p:spPr>
          <a:xfrm>
            <a:off x="10184235" y="1820410"/>
            <a:ext cx="369115" cy="2055303"/>
          </a:xfrm>
          <a:custGeom>
            <a:avLst/>
            <a:gdLst>
              <a:gd name="connsiteX0" fmla="*/ 0 w 369115"/>
              <a:gd name="connsiteY0" fmla="*/ 0 h 1031846"/>
              <a:gd name="connsiteX1" fmla="*/ 369115 w 369115"/>
              <a:gd name="connsiteY1" fmla="*/ 8389 h 1031846"/>
              <a:gd name="connsiteX2" fmla="*/ 360726 w 369115"/>
              <a:gd name="connsiteY2" fmla="*/ 1031846 h 1031846"/>
              <a:gd name="connsiteX3" fmla="*/ 360726 w 369115"/>
              <a:gd name="connsiteY3" fmla="*/ 1031846 h 1031846"/>
            </a:gdLst>
            <a:ahLst/>
            <a:cxnLst>
              <a:cxn ang="0">
                <a:pos x="connsiteX0" y="connsiteY0"/>
              </a:cxn>
              <a:cxn ang="0">
                <a:pos x="connsiteX1" y="connsiteY1"/>
              </a:cxn>
              <a:cxn ang="0">
                <a:pos x="connsiteX2" y="connsiteY2"/>
              </a:cxn>
              <a:cxn ang="0">
                <a:pos x="connsiteX3" y="connsiteY3"/>
              </a:cxn>
            </a:cxnLst>
            <a:rect l="l" t="t" r="r" b="b"/>
            <a:pathLst>
              <a:path w="369115" h="1031846">
                <a:moveTo>
                  <a:pt x="0" y="0"/>
                </a:moveTo>
                <a:lnTo>
                  <a:pt x="369115" y="8389"/>
                </a:lnTo>
                <a:cubicBezTo>
                  <a:pt x="366319" y="349541"/>
                  <a:pt x="363522" y="690694"/>
                  <a:pt x="360726" y="1031846"/>
                </a:cubicBezTo>
                <a:lnTo>
                  <a:pt x="360726" y="1031846"/>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9" name="Freeform: Shape 8">
            <a:extLst>
              <a:ext uri="{FF2B5EF4-FFF2-40B4-BE49-F238E27FC236}">
                <a16:creationId xmlns:a16="http://schemas.microsoft.com/office/drawing/2014/main" id="{6378CDF5-E950-41A9-B997-D1105DCD5832}"/>
              </a:ext>
            </a:extLst>
          </p:cNvPr>
          <p:cNvSpPr/>
          <p:nvPr/>
        </p:nvSpPr>
        <p:spPr>
          <a:xfrm>
            <a:off x="10185633" y="2274814"/>
            <a:ext cx="669721" cy="1693179"/>
          </a:xfrm>
          <a:custGeom>
            <a:avLst/>
            <a:gdLst>
              <a:gd name="connsiteX0" fmla="*/ 0 w 369115"/>
              <a:gd name="connsiteY0" fmla="*/ 0 h 1031846"/>
              <a:gd name="connsiteX1" fmla="*/ 369115 w 369115"/>
              <a:gd name="connsiteY1" fmla="*/ 8389 h 1031846"/>
              <a:gd name="connsiteX2" fmla="*/ 360726 w 369115"/>
              <a:gd name="connsiteY2" fmla="*/ 1031846 h 1031846"/>
              <a:gd name="connsiteX3" fmla="*/ 360726 w 369115"/>
              <a:gd name="connsiteY3" fmla="*/ 1031846 h 1031846"/>
            </a:gdLst>
            <a:ahLst/>
            <a:cxnLst>
              <a:cxn ang="0">
                <a:pos x="connsiteX0" y="connsiteY0"/>
              </a:cxn>
              <a:cxn ang="0">
                <a:pos x="connsiteX1" y="connsiteY1"/>
              </a:cxn>
              <a:cxn ang="0">
                <a:pos x="connsiteX2" y="connsiteY2"/>
              </a:cxn>
              <a:cxn ang="0">
                <a:pos x="connsiteX3" y="connsiteY3"/>
              </a:cxn>
            </a:cxnLst>
            <a:rect l="l" t="t" r="r" b="b"/>
            <a:pathLst>
              <a:path w="369115" h="1031846">
                <a:moveTo>
                  <a:pt x="0" y="0"/>
                </a:moveTo>
                <a:lnTo>
                  <a:pt x="369115" y="8389"/>
                </a:lnTo>
                <a:cubicBezTo>
                  <a:pt x="366319" y="349541"/>
                  <a:pt x="363522" y="690694"/>
                  <a:pt x="360726" y="1031846"/>
                </a:cubicBezTo>
                <a:lnTo>
                  <a:pt x="360726" y="1031846"/>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10" name="Freeform: Shape 9">
            <a:extLst>
              <a:ext uri="{FF2B5EF4-FFF2-40B4-BE49-F238E27FC236}">
                <a16:creationId xmlns:a16="http://schemas.microsoft.com/office/drawing/2014/main" id="{747E34D1-58CD-4F6F-9753-6493B625EE55}"/>
              </a:ext>
            </a:extLst>
          </p:cNvPr>
          <p:cNvSpPr/>
          <p:nvPr/>
        </p:nvSpPr>
        <p:spPr>
          <a:xfrm>
            <a:off x="10168855" y="2711042"/>
            <a:ext cx="1298895" cy="1533788"/>
          </a:xfrm>
          <a:custGeom>
            <a:avLst/>
            <a:gdLst>
              <a:gd name="connsiteX0" fmla="*/ 0 w 369115"/>
              <a:gd name="connsiteY0" fmla="*/ 0 h 1031846"/>
              <a:gd name="connsiteX1" fmla="*/ 369115 w 369115"/>
              <a:gd name="connsiteY1" fmla="*/ 8389 h 1031846"/>
              <a:gd name="connsiteX2" fmla="*/ 360726 w 369115"/>
              <a:gd name="connsiteY2" fmla="*/ 1031846 h 1031846"/>
              <a:gd name="connsiteX3" fmla="*/ 360726 w 369115"/>
              <a:gd name="connsiteY3" fmla="*/ 1031846 h 1031846"/>
            </a:gdLst>
            <a:ahLst/>
            <a:cxnLst>
              <a:cxn ang="0">
                <a:pos x="connsiteX0" y="connsiteY0"/>
              </a:cxn>
              <a:cxn ang="0">
                <a:pos x="connsiteX1" y="connsiteY1"/>
              </a:cxn>
              <a:cxn ang="0">
                <a:pos x="connsiteX2" y="connsiteY2"/>
              </a:cxn>
              <a:cxn ang="0">
                <a:pos x="connsiteX3" y="connsiteY3"/>
              </a:cxn>
            </a:cxnLst>
            <a:rect l="l" t="t" r="r" b="b"/>
            <a:pathLst>
              <a:path w="369115" h="1031846">
                <a:moveTo>
                  <a:pt x="0" y="0"/>
                </a:moveTo>
                <a:lnTo>
                  <a:pt x="369115" y="8389"/>
                </a:lnTo>
                <a:cubicBezTo>
                  <a:pt x="366319" y="349541"/>
                  <a:pt x="363522" y="690694"/>
                  <a:pt x="360726" y="1031846"/>
                </a:cubicBezTo>
                <a:lnTo>
                  <a:pt x="360726" y="1031846"/>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11" name="Freeform: Shape 10">
            <a:extLst>
              <a:ext uri="{FF2B5EF4-FFF2-40B4-BE49-F238E27FC236}">
                <a16:creationId xmlns:a16="http://schemas.microsoft.com/office/drawing/2014/main" id="{94BC7DF9-5857-473A-94F5-E55D0168904E}"/>
              </a:ext>
            </a:extLst>
          </p:cNvPr>
          <p:cNvSpPr/>
          <p:nvPr/>
        </p:nvSpPr>
        <p:spPr>
          <a:xfrm>
            <a:off x="10168855" y="3155659"/>
            <a:ext cx="913002" cy="1064004"/>
          </a:xfrm>
          <a:custGeom>
            <a:avLst/>
            <a:gdLst>
              <a:gd name="connsiteX0" fmla="*/ 0 w 369115"/>
              <a:gd name="connsiteY0" fmla="*/ 0 h 1031846"/>
              <a:gd name="connsiteX1" fmla="*/ 369115 w 369115"/>
              <a:gd name="connsiteY1" fmla="*/ 8389 h 1031846"/>
              <a:gd name="connsiteX2" fmla="*/ 360726 w 369115"/>
              <a:gd name="connsiteY2" fmla="*/ 1031846 h 1031846"/>
              <a:gd name="connsiteX3" fmla="*/ 360726 w 369115"/>
              <a:gd name="connsiteY3" fmla="*/ 1031846 h 1031846"/>
            </a:gdLst>
            <a:ahLst/>
            <a:cxnLst>
              <a:cxn ang="0">
                <a:pos x="connsiteX0" y="connsiteY0"/>
              </a:cxn>
              <a:cxn ang="0">
                <a:pos x="connsiteX1" y="connsiteY1"/>
              </a:cxn>
              <a:cxn ang="0">
                <a:pos x="connsiteX2" y="connsiteY2"/>
              </a:cxn>
              <a:cxn ang="0">
                <a:pos x="connsiteX3" y="connsiteY3"/>
              </a:cxn>
            </a:cxnLst>
            <a:rect l="l" t="t" r="r" b="b"/>
            <a:pathLst>
              <a:path w="369115" h="1031846">
                <a:moveTo>
                  <a:pt x="0" y="0"/>
                </a:moveTo>
                <a:lnTo>
                  <a:pt x="369115" y="8389"/>
                </a:lnTo>
                <a:cubicBezTo>
                  <a:pt x="366319" y="349541"/>
                  <a:pt x="363522" y="690694"/>
                  <a:pt x="360726" y="1031846"/>
                </a:cubicBezTo>
                <a:lnTo>
                  <a:pt x="360726" y="1031846"/>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cxnSp>
        <p:nvCxnSpPr>
          <p:cNvPr id="12" name="Straight Connector 11">
            <a:extLst>
              <a:ext uri="{FF2B5EF4-FFF2-40B4-BE49-F238E27FC236}">
                <a16:creationId xmlns:a16="http://schemas.microsoft.com/office/drawing/2014/main" id="{3A9BC9ED-7FCD-4A6E-82A3-878B841CB697}"/>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9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1A7F-4651-46A4-A351-F372E6BF1790}"/>
              </a:ext>
            </a:extLst>
          </p:cNvPr>
          <p:cNvSpPr txBox="1">
            <a:spLocks/>
          </p:cNvSpPr>
          <p:nvPr/>
        </p:nvSpPr>
        <p:spPr>
          <a:xfrm>
            <a:off x="499754" y="1116306"/>
            <a:ext cx="9191892" cy="688000"/>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lumMod val="75000"/>
                  </a:schemeClr>
                </a:solidFill>
                <a:latin typeface="Lato" panose="020F0502020204030203" pitchFamily="34" charset="0"/>
                <a:ea typeface="+mj-ea"/>
                <a:cs typeface="+mj-cs"/>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rPr>
              <a:t>Useful definitions:</a:t>
            </a:r>
            <a:endPar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mj-ea"/>
              <a:cs typeface="+mj-cs"/>
            </a:endParaRPr>
          </a:p>
        </p:txBody>
      </p:sp>
      <p:pic>
        <p:nvPicPr>
          <p:cNvPr id="3" name="Picture 2">
            <a:extLst>
              <a:ext uri="{FF2B5EF4-FFF2-40B4-BE49-F238E27FC236}">
                <a16:creationId xmlns:a16="http://schemas.microsoft.com/office/drawing/2014/main" id="{DE589AA6-4974-4BCF-9314-C2222E1009CA}"/>
              </a:ext>
            </a:extLst>
          </p:cNvPr>
          <p:cNvPicPr>
            <a:picLocks noChangeAspect="1"/>
          </p:cNvPicPr>
          <p:nvPr/>
        </p:nvPicPr>
        <p:blipFill>
          <a:blip r:embed="rId2"/>
          <a:stretch>
            <a:fillRect/>
          </a:stretch>
        </p:blipFill>
        <p:spPr>
          <a:xfrm>
            <a:off x="4789940" y="1249959"/>
            <a:ext cx="6770554" cy="2297885"/>
          </a:xfrm>
          <a:prstGeom prst="rect">
            <a:avLst/>
          </a:prstGeom>
        </p:spPr>
      </p:pic>
      <p:pic>
        <p:nvPicPr>
          <p:cNvPr id="4" name="Picture 3">
            <a:extLst>
              <a:ext uri="{FF2B5EF4-FFF2-40B4-BE49-F238E27FC236}">
                <a16:creationId xmlns:a16="http://schemas.microsoft.com/office/drawing/2014/main" id="{93B3C6AB-D7B6-4A04-8B8A-B442F26AFD6C}"/>
              </a:ext>
            </a:extLst>
          </p:cNvPr>
          <p:cNvPicPr>
            <a:picLocks noChangeAspect="1"/>
          </p:cNvPicPr>
          <p:nvPr/>
        </p:nvPicPr>
        <p:blipFill>
          <a:blip r:embed="rId3"/>
          <a:stretch>
            <a:fillRect/>
          </a:stretch>
        </p:blipFill>
        <p:spPr>
          <a:xfrm>
            <a:off x="322648" y="796239"/>
            <a:ext cx="4249351" cy="6005839"/>
          </a:xfrm>
          <a:prstGeom prst="rect">
            <a:avLst/>
          </a:prstGeom>
        </p:spPr>
      </p:pic>
      <p:pic>
        <p:nvPicPr>
          <p:cNvPr id="6" name="Picture 5">
            <a:extLst>
              <a:ext uri="{FF2B5EF4-FFF2-40B4-BE49-F238E27FC236}">
                <a16:creationId xmlns:a16="http://schemas.microsoft.com/office/drawing/2014/main" id="{DFCC5A6D-4FFE-4B42-BC26-34F1CA0E2950}"/>
              </a:ext>
            </a:extLst>
          </p:cNvPr>
          <p:cNvPicPr>
            <a:picLocks noChangeAspect="1"/>
          </p:cNvPicPr>
          <p:nvPr/>
        </p:nvPicPr>
        <p:blipFill>
          <a:blip r:embed="rId4"/>
          <a:stretch>
            <a:fillRect/>
          </a:stretch>
        </p:blipFill>
        <p:spPr>
          <a:xfrm>
            <a:off x="4690407" y="3661751"/>
            <a:ext cx="7104310" cy="2990720"/>
          </a:xfrm>
          <a:prstGeom prst="rect">
            <a:avLst/>
          </a:prstGeom>
        </p:spPr>
      </p:pic>
      <p:cxnSp>
        <p:nvCxnSpPr>
          <p:cNvPr id="7" name="Straight Connector 6">
            <a:extLst>
              <a:ext uri="{FF2B5EF4-FFF2-40B4-BE49-F238E27FC236}">
                <a16:creationId xmlns:a16="http://schemas.microsoft.com/office/drawing/2014/main" id="{E8E65D7D-08B2-4B55-9275-C47C7C65E15A}"/>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DEDCA5F-F4FD-4BC2-A3AD-A9E9AC041F67}"/>
              </a:ext>
            </a:extLst>
          </p:cNvPr>
          <p:cNvSpPr txBox="1">
            <a:spLocks/>
          </p:cNvSpPr>
          <p:nvPr/>
        </p:nvSpPr>
        <p:spPr>
          <a:xfrm>
            <a:off x="-1" y="1"/>
            <a:ext cx="9456821"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GGindex</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Green Growth Performance</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spTree>
    <p:extLst>
      <p:ext uri="{BB962C8B-B14F-4D97-AF65-F5344CB8AC3E}">
        <p14:creationId xmlns:p14="http://schemas.microsoft.com/office/powerpoint/2010/main" val="175989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a:extLst>
              <a:ext uri="{FF2B5EF4-FFF2-40B4-BE49-F238E27FC236}">
                <a16:creationId xmlns:a16="http://schemas.microsoft.com/office/drawing/2014/main" id="{D1AE5A03-843D-452A-82A4-034C48B74EB0}"/>
              </a:ext>
            </a:extLst>
          </p:cNvPr>
          <p:cNvGraphicFramePr/>
          <p:nvPr/>
        </p:nvGraphicFramePr>
        <p:xfrm>
          <a:off x="612090" y="3044912"/>
          <a:ext cx="1306818" cy="14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a:extLst>
              <a:ext uri="{FF2B5EF4-FFF2-40B4-BE49-F238E27FC236}">
                <a16:creationId xmlns:a16="http://schemas.microsoft.com/office/drawing/2014/main" id="{05B8E6F6-0CC7-4177-B004-37E583694A65}"/>
              </a:ext>
            </a:extLst>
          </p:cNvPr>
          <p:cNvGraphicFramePr/>
          <p:nvPr/>
        </p:nvGraphicFramePr>
        <p:xfrm>
          <a:off x="168775" y="2603912"/>
          <a:ext cx="1306818" cy="14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9" name="Diagram 98">
            <a:extLst>
              <a:ext uri="{FF2B5EF4-FFF2-40B4-BE49-F238E27FC236}">
                <a16:creationId xmlns:a16="http://schemas.microsoft.com/office/drawing/2014/main" id="{B1DC3E0F-3889-417C-877C-31EA871A70BD}"/>
              </a:ext>
            </a:extLst>
          </p:cNvPr>
          <p:cNvGraphicFramePr/>
          <p:nvPr/>
        </p:nvGraphicFramePr>
        <p:xfrm>
          <a:off x="-302311" y="2162043"/>
          <a:ext cx="1306818" cy="14363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Title 1">
            <a:extLst>
              <a:ext uri="{FF2B5EF4-FFF2-40B4-BE49-F238E27FC236}">
                <a16:creationId xmlns:a16="http://schemas.microsoft.com/office/drawing/2014/main" id="{059C6AC0-A2C6-4EB3-BAF4-7DDE74CED4CB}"/>
              </a:ext>
            </a:extLst>
          </p:cNvPr>
          <p:cNvSpPr txBox="1">
            <a:spLocks/>
          </p:cNvSpPr>
          <p:nvPr/>
        </p:nvSpPr>
        <p:spPr>
          <a:xfrm>
            <a:off x="0" y="1"/>
            <a:ext cx="8537812" cy="93117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a:t>
            </a:r>
            <a:r>
              <a:rPr kumimoji="0" lang="en-US" sz="3600" b="1" i="0" u="none" strike="noStrike" kern="1200" cap="none" spc="0" normalizeH="0" baseline="0" noProof="0" dirty="0" err="1">
                <a:ln>
                  <a:noFill/>
                </a:ln>
                <a:solidFill>
                  <a:srgbClr val="0A987E"/>
                </a:solidFill>
                <a:effectLst/>
                <a:uLnTx/>
                <a:uFillTx/>
                <a:latin typeface="Lato" panose="020F0502020204030203" pitchFamily="34" charset="0"/>
                <a:ea typeface="+mj-ea"/>
                <a:cs typeface="+mj-cs"/>
              </a:rPr>
              <a:t>GGsim</a:t>
            </a:r>
            <a:r>
              <a:rPr kumimoji="0" lang="en-US"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rPr>
              <a:t>: Co-benefits assessment</a:t>
            </a:r>
            <a:endParaRPr kumimoji="0" lang="en-GB" sz="3600" b="1" i="0" u="none" strike="noStrike" kern="1200" cap="none" spc="0" normalizeH="0" baseline="0" noProof="0" dirty="0">
              <a:ln>
                <a:noFill/>
              </a:ln>
              <a:solidFill>
                <a:srgbClr val="0A987E"/>
              </a:solidFill>
              <a:effectLst/>
              <a:uLnTx/>
              <a:uFillTx/>
              <a:latin typeface="Lato" panose="020F0502020204030203" pitchFamily="34" charset="0"/>
              <a:ea typeface="+mj-ea"/>
              <a:cs typeface="+mj-cs"/>
            </a:endParaRPr>
          </a:p>
        </p:txBody>
      </p:sp>
      <p:pic>
        <p:nvPicPr>
          <p:cNvPr id="7" name="Picture 6">
            <a:extLst>
              <a:ext uri="{FF2B5EF4-FFF2-40B4-BE49-F238E27FC236}">
                <a16:creationId xmlns:a16="http://schemas.microsoft.com/office/drawing/2014/main" id="{63446D6A-BAD1-4BF1-8363-B7097925C5AF}"/>
              </a:ext>
            </a:extLst>
          </p:cNvPr>
          <p:cNvPicPr>
            <a:picLocks noChangeAspect="1"/>
          </p:cNvPicPr>
          <p:nvPr/>
        </p:nvPicPr>
        <p:blipFill>
          <a:blip r:embed="rId17"/>
          <a:stretch>
            <a:fillRect/>
          </a:stretch>
        </p:blipFill>
        <p:spPr>
          <a:xfrm>
            <a:off x="5992229" y="4389120"/>
            <a:ext cx="2758579" cy="1213161"/>
          </a:xfrm>
          <a:prstGeom prst="rect">
            <a:avLst/>
          </a:prstGeom>
        </p:spPr>
      </p:pic>
      <p:cxnSp>
        <p:nvCxnSpPr>
          <p:cNvPr id="8" name="Straight Arrow Connector 7">
            <a:extLst>
              <a:ext uri="{FF2B5EF4-FFF2-40B4-BE49-F238E27FC236}">
                <a16:creationId xmlns:a16="http://schemas.microsoft.com/office/drawing/2014/main" id="{EADF8493-7B01-44EA-8447-E3DEB533AA62}"/>
              </a:ext>
            </a:extLst>
          </p:cNvPr>
          <p:cNvCxnSpPr>
            <a:cxnSpLocks/>
          </p:cNvCxnSpPr>
          <p:nvPr/>
        </p:nvCxnSpPr>
        <p:spPr>
          <a:xfrm>
            <a:off x="4686843" y="3779314"/>
            <a:ext cx="0" cy="262758"/>
          </a:xfrm>
          <a:prstGeom prst="straightConnector1">
            <a:avLst/>
          </a:prstGeom>
          <a:ln w="12700">
            <a:solidFill>
              <a:srgbClr val="F6B11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060E0A4-C2DE-4693-995D-244D3684FE79}"/>
              </a:ext>
            </a:extLst>
          </p:cNvPr>
          <p:cNvCxnSpPr>
            <a:cxnSpLocks/>
          </p:cNvCxnSpPr>
          <p:nvPr/>
        </p:nvCxnSpPr>
        <p:spPr>
          <a:xfrm>
            <a:off x="7306281" y="4224308"/>
            <a:ext cx="0" cy="262758"/>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F24E8504-89BF-4C6C-99B6-7B44480F19EA}"/>
              </a:ext>
            </a:extLst>
          </p:cNvPr>
          <p:cNvGraphicFramePr/>
          <p:nvPr/>
        </p:nvGraphicFramePr>
        <p:xfrm>
          <a:off x="10284999" y="2822650"/>
          <a:ext cx="1306818" cy="14363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1" name="Picture 10">
            <a:extLst>
              <a:ext uri="{FF2B5EF4-FFF2-40B4-BE49-F238E27FC236}">
                <a16:creationId xmlns:a16="http://schemas.microsoft.com/office/drawing/2014/main" id="{EA1229A5-E5BC-435E-8BD4-79DF9673D080}"/>
              </a:ext>
            </a:extLst>
          </p:cNvPr>
          <p:cNvPicPr>
            <a:picLocks noChangeAspect="1"/>
          </p:cNvPicPr>
          <p:nvPr/>
        </p:nvPicPr>
        <p:blipFill>
          <a:blip r:embed="rId23"/>
          <a:stretch>
            <a:fillRect/>
          </a:stretch>
        </p:blipFill>
        <p:spPr>
          <a:xfrm>
            <a:off x="8779538" y="3997595"/>
            <a:ext cx="3082496" cy="1498880"/>
          </a:xfrm>
          <a:prstGeom prst="rect">
            <a:avLst/>
          </a:prstGeom>
        </p:spPr>
      </p:pic>
      <p:pic>
        <p:nvPicPr>
          <p:cNvPr id="12" name="Picture 11">
            <a:extLst>
              <a:ext uri="{FF2B5EF4-FFF2-40B4-BE49-F238E27FC236}">
                <a16:creationId xmlns:a16="http://schemas.microsoft.com/office/drawing/2014/main" id="{5F9B3B92-14C4-4A7C-8E1E-B930E21E9EAE}"/>
              </a:ext>
            </a:extLst>
          </p:cNvPr>
          <p:cNvPicPr>
            <a:picLocks noChangeAspect="1"/>
          </p:cNvPicPr>
          <p:nvPr/>
        </p:nvPicPr>
        <p:blipFill>
          <a:blip r:embed="rId24"/>
          <a:stretch>
            <a:fillRect/>
          </a:stretch>
        </p:blipFill>
        <p:spPr>
          <a:xfrm>
            <a:off x="345477" y="4224098"/>
            <a:ext cx="2926227" cy="1369291"/>
          </a:xfrm>
          <a:prstGeom prst="rect">
            <a:avLst/>
          </a:prstGeom>
          <a:ln>
            <a:noFill/>
          </a:ln>
        </p:spPr>
      </p:pic>
      <p:pic>
        <p:nvPicPr>
          <p:cNvPr id="13" name="Picture 12">
            <a:extLst>
              <a:ext uri="{FF2B5EF4-FFF2-40B4-BE49-F238E27FC236}">
                <a16:creationId xmlns:a16="http://schemas.microsoft.com/office/drawing/2014/main" id="{F7A6B54F-9B83-462B-A131-FD28789316AB}"/>
              </a:ext>
            </a:extLst>
          </p:cNvPr>
          <p:cNvPicPr>
            <a:picLocks noChangeAspect="1"/>
          </p:cNvPicPr>
          <p:nvPr/>
        </p:nvPicPr>
        <p:blipFill>
          <a:blip r:embed="rId25"/>
          <a:stretch>
            <a:fillRect/>
          </a:stretch>
        </p:blipFill>
        <p:spPr>
          <a:xfrm>
            <a:off x="3115458" y="3964039"/>
            <a:ext cx="3142729" cy="1532436"/>
          </a:xfrm>
          <a:prstGeom prst="rect">
            <a:avLst/>
          </a:prstGeom>
        </p:spPr>
      </p:pic>
      <p:sp>
        <p:nvSpPr>
          <p:cNvPr id="14" name="Cube 13">
            <a:extLst>
              <a:ext uri="{FF2B5EF4-FFF2-40B4-BE49-F238E27FC236}">
                <a16:creationId xmlns:a16="http://schemas.microsoft.com/office/drawing/2014/main" id="{695B88FC-D4A8-405F-8841-E13E29F42F5D}"/>
              </a:ext>
            </a:extLst>
          </p:cNvPr>
          <p:cNvSpPr/>
          <p:nvPr/>
        </p:nvSpPr>
        <p:spPr>
          <a:xfrm>
            <a:off x="4255822" y="5794864"/>
            <a:ext cx="2994870" cy="819807"/>
          </a:xfrm>
          <a:prstGeom prst="cube">
            <a:avLst/>
          </a:prstGeom>
          <a:solidFill>
            <a:srgbClr val="18A79D"/>
          </a:solidFill>
          <a:ln>
            <a:solidFill>
              <a:srgbClr val="0A7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GROWTH INDEX</a:t>
            </a:r>
          </a:p>
        </p:txBody>
      </p:sp>
      <p:sp>
        <p:nvSpPr>
          <p:cNvPr id="15" name="Freeform: Shape 14">
            <a:extLst>
              <a:ext uri="{FF2B5EF4-FFF2-40B4-BE49-F238E27FC236}">
                <a16:creationId xmlns:a16="http://schemas.microsoft.com/office/drawing/2014/main" id="{64D729FF-A305-44A9-A70A-A5A70D307063}"/>
              </a:ext>
            </a:extLst>
          </p:cNvPr>
          <p:cNvSpPr/>
          <p:nvPr/>
        </p:nvSpPr>
        <p:spPr>
          <a:xfrm>
            <a:off x="1518407" y="5496910"/>
            <a:ext cx="2717262" cy="893380"/>
          </a:xfrm>
          <a:custGeom>
            <a:avLst/>
            <a:gdLst>
              <a:gd name="connsiteX0" fmla="*/ 0 w 2483142"/>
              <a:gd name="connsiteY0" fmla="*/ 0 h 788565"/>
              <a:gd name="connsiteX1" fmla="*/ 0 w 2483142"/>
              <a:gd name="connsiteY1" fmla="*/ 780176 h 788565"/>
              <a:gd name="connsiteX2" fmla="*/ 2483142 w 2483142"/>
              <a:gd name="connsiteY2" fmla="*/ 788565 h 788565"/>
              <a:gd name="connsiteX3" fmla="*/ 2474753 w 2483142"/>
              <a:gd name="connsiteY3" fmla="*/ 788565 h 788565"/>
            </a:gdLst>
            <a:ahLst/>
            <a:cxnLst>
              <a:cxn ang="0">
                <a:pos x="connsiteX0" y="connsiteY0"/>
              </a:cxn>
              <a:cxn ang="0">
                <a:pos x="connsiteX1" y="connsiteY1"/>
              </a:cxn>
              <a:cxn ang="0">
                <a:pos x="connsiteX2" y="connsiteY2"/>
              </a:cxn>
              <a:cxn ang="0">
                <a:pos x="connsiteX3" y="connsiteY3"/>
              </a:cxn>
            </a:cxnLst>
            <a:rect l="l" t="t" r="r" b="b"/>
            <a:pathLst>
              <a:path w="2483142" h="788565">
                <a:moveTo>
                  <a:pt x="0" y="0"/>
                </a:moveTo>
                <a:lnTo>
                  <a:pt x="0" y="780176"/>
                </a:lnTo>
                <a:lnTo>
                  <a:pt x="2483142" y="788565"/>
                </a:lnTo>
                <a:lnTo>
                  <a:pt x="2474753" y="788565"/>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F549259-CA7C-421E-BA28-F556FD49FDC0}"/>
              </a:ext>
            </a:extLst>
          </p:cNvPr>
          <p:cNvSpPr/>
          <p:nvPr/>
        </p:nvSpPr>
        <p:spPr>
          <a:xfrm flipH="1">
            <a:off x="7262646" y="5475890"/>
            <a:ext cx="2785241" cy="882869"/>
          </a:xfrm>
          <a:custGeom>
            <a:avLst/>
            <a:gdLst>
              <a:gd name="connsiteX0" fmla="*/ 0 w 2483142"/>
              <a:gd name="connsiteY0" fmla="*/ 0 h 788565"/>
              <a:gd name="connsiteX1" fmla="*/ 0 w 2483142"/>
              <a:gd name="connsiteY1" fmla="*/ 780176 h 788565"/>
              <a:gd name="connsiteX2" fmla="*/ 2483142 w 2483142"/>
              <a:gd name="connsiteY2" fmla="*/ 788565 h 788565"/>
              <a:gd name="connsiteX3" fmla="*/ 2474753 w 2483142"/>
              <a:gd name="connsiteY3" fmla="*/ 788565 h 788565"/>
            </a:gdLst>
            <a:ahLst/>
            <a:cxnLst>
              <a:cxn ang="0">
                <a:pos x="connsiteX0" y="connsiteY0"/>
              </a:cxn>
              <a:cxn ang="0">
                <a:pos x="connsiteX1" y="connsiteY1"/>
              </a:cxn>
              <a:cxn ang="0">
                <a:pos x="connsiteX2" y="connsiteY2"/>
              </a:cxn>
              <a:cxn ang="0">
                <a:pos x="connsiteX3" y="connsiteY3"/>
              </a:cxn>
            </a:cxnLst>
            <a:rect l="l" t="t" r="r" b="b"/>
            <a:pathLst>
              <a:path w="2483142" h="788565">
                <a:moveTo>
                  <a:pt x="0" y="0"/>
                </a:moveTo>
                <a:lnTo>
                  <a:pt x="0" y="780176"/>
                </a:lnTo>
                <a:lnTo>
                  <a:pt x="2483142" y="788565"/>
                </a:lnTo>
                <a:lnTo>
                  <a:pt x="2474753" y="788565"/>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67E6C03-9765-4636-9FED-8216C20D8E59}"/>
              </a:ext>
            </a:extLst>
          </p:cNvPr>
          <p:cNvSpPr/>
          <p:nvPr/>
        </p:nvSpPr>
        <p:spPr>
          <a:xfrm flipH="1">
            <a:off x="7262647" y="5486400"/>
            <a:ext cx="672660" cy="672662"/>
          </a:xfrm>
          <a:custGeom>
            <a:avLst/>
            <a:gdLst>
              <a:gd name="connsiteX0" fmla="*/ 0 w 2483142"/>
              <a:gd name="connsiteY0" fmla="*/ 0 h 788565"/>
              <a:gd name="connsiteX1" fmla="*/ 0 w 2483142"/>
              <a:gd name="connsiteY1" fmla="*/ 780176 h 788565"/>
              <a:gd name="connsiteX2" fmla="*/ 2483142 w 2483142"/>
              <a:gd name="connsiteY2" fmla="*/ 788565 h 788565"/>
              <a:gd name="connsiteX3" fmla="*/ 2474753 w 2483142"/>
              <a:gd name="connsiteY3" fmla="*/ 788565 h 788565"/>
            </a:gdLst>
            <a:ahLst/>
            <a:cxnLst>
              <a:cxn ang="0">
                <a:pos x="connsiteX0" y="connsiteY0"/>
              </a:cxn>
              <a:cxn ang="0">
                <a:pos x="connsiteX1" y="connsiteY1"/>
              </a:cxn>
              <a:cxn ang="0">
                <a:pos x="connsiteX2" y="connsiteY2"/>
              </a:cxn>
              <a:cxn ang="0">
                <a:pos x="connsiteX3" y="connsiteY3"/>
              </a:cxn>
            </a:cxnLst>
            <a:rect l="l" t="t" r="r" b="b"/>
            <a:pathLst>
              <a:path w="2483142" h="788565">
                <a:moveTo>
                  <a:pt x="0" y="0"/>
                </a:moveTo>
                <a:lnTo>
                  <a:pt x="0" y="780176"/>
                </a:lnTo>
                <a:lnTo>
                  <a:pt x="2483142" y="788565"/>
                </a:lnTo>
                <a:lnTo>
                  <a:pt x="2474753" y="788565"/>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75B722C-FFBC-40BF-BB6C-3535B89E47CB}"/>
              </a:ext>
            </a:extLst>
          </p:cNvPr>
          <p:cNvSpPr/>
          <p:nvPr/>
        </p:nvSpPr>
        <p:spPr>
          <a:xfrm>
            <a:off x="3626069" y="5486400"/>
            <a:ext cx="609600" cy="672662"/>
          </a:xfrm>
          <a:custGeom>
            <a:avLst/>
            <a:gdLst>
              <a:gd name="connsiteX0" fmla="*/ 0 w 2483142"/>
              <a:gd name="connsiteY0" fmla="*/ 0 h 788565"/>
              <a:gd name="connsiteX1" fmla="*/ 0 w 2483142"/>
              <a:gd name="connsiteY1" fmla="*/ 780176 h 788565"/>
              <a:gd name="connsiteX2" fmla="*/ 2483142 w 2483142"/>
              <a:gd name="connsiteY2" fmla="*/ 788565 h 788565"/>
              <a:gd name="connsiteX3" fmla="*/ 2474753 w 2483142"/>
              <a:gd name="connsiteY3" fmla="*/ 788565 h 788565"/>
            </a:gdLst>
            <a:ahLst/>
            <a:cxnLst>
              <a:cxn ang="0">
                <a:pos x="connsiteX0" y="connsiteY0"/>
              </a:cxn>
              <a:cxn ang="0">
                <a:pos x="connsiteX1" y="connsiteY1"/>
              </a:cxn>
              <a:cxn ang="0">
                <a:pos x="connsiteX2" y="connsiteY2"/>
              </a:cxn>
              <a:cxn ang="0">
                <a:pos x="connsiteX3" y="connsiteY3"/>
              </a:cxn>
            </a:cxnLst>
            <a:rect l="l" t="t" r="r" b="b"/>
            <a:pathLst>
              <a:path w="2483142" h="788565">
                <a:moveTo>
                  <a:pt x="0" y="0"/>
                </a:moveTo>
                <a:lnTo>
                  <a:pt x="0" y="780176"/>
                </a:lnTo>
                <a:lnTo>
                  <a:pt x="2483142" y="788565"/>
                </a:lnTo>
                <a:lnTo>
                  <a:pt x="2474753" y="788565"/>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Diagram 18">
            <a:extLst>
              <a:ext uri="{FF2B5EF4-FFF2-40B4-BE49-F238E27FC236}">
                <a16:creationId xmlns:a16="http://schemas.microsoft.com/office/drawing/2014/main" id="{58E08DC8-1551-4C09-BB27-36DF629AA885}"/>
              </a:ext>
            </a:extLst>
          </p:cNvPr>
          <p:cNvGraphicFramePr/>
          <p:nvPr/>
        </p:nvGraphicFramePr>
        <p:xfrm>
          <a:off x="1778739" y="2992360"/>
          <a:ext cx="1306818" cy="1436304"/>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20" name="Diagram 19">
            <a:extLst>
              <a:ext uri="{FF2B5EF4-FFF2-40B4-BE49-F238E27FC236}">
                <a16:creationId xmlns:a16="http://schemas.microsoft.com/office/drawing/2014/main" id="{161E13E6-752A-4C0C-BD03-925BF1597E77}"/>
              </a:ext>
            </a:extLst>
          </p:cNvPr>
          <p:cNvGraphicFramePr/>
          <p:nvPr/>
        </p:nvGraphicFramePr>
        <p:xfrm>
          <a:off x="2183387" y="2514139"/>
          <a:ext cx="1306818" cy="1436304"/>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21" name="Diagram 20">
            <a:extLst>
              <a:ext uri="{FF2B5EF4-FFF2-40B4-BE49-F238E27FC236}">
                <a16:creationId xmlns:a16="http://schemas.microsoft.com/office/drawing/2014/main" id="{397EA76B-908F-4684-BD62-103FEB2D67C0}"/>
              </a:ext>
            </a:extLst>
          </p:cNvPr>
          <p:cNvGraphicFramePr/>
          <p:nvPr/>
        </p:nvGraphicFramePr>
        <p:xfrm>
          <a:off x="1740072" y="2073139"/>
          <a:ext cx="1306818" cy="1436304"/>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22" name="Diagram 21">
            <a:extLst>
              <a:ext uri="{FF2B5EF4-FFF2-40B4-BE49-F238E27FC236}">
                <a16:creationId xmlns:a16="http://schemas.microsoft.com/office/drawing/2014/main" id="{6183AFBD-2766-4AC4-AAC7-C2B440940BEC}"/>
              </a:ext>
            </a:extLst>
          </p:cNvPr>
          <p:cNvGraphicFramePr/>
          <p:nvPr/>
        </p:nvGraphicFramePr>
        <p:xfrm>
          <a:off x="1258476" y="1631270"/>
          <a:ext cx="1306818" cy="1436304"/>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graphicFrame>
        <p:nvGraphicFramePr>
          <p:cNvPr id="23" name="Diagram 22">
            <a:extLst>
              <a:ext uri="{FF2B5EF4-FFF2-40B4-BE49-F238E27FC236}">
                <a16:creationId xmlns:a16="http://schemas.microsoft.com/office/drawing/2014/main" id="{6307FFDB-B1F3-4E3E-BD9E-E8DA393A9D84}"/>
              </a:ext>
            </a:extLst>
          </p:cNvPr>
          <p:cNvGraphicFramePr/>
          <p:nvPr/>
        </p:nvGraphicFramePr>
        <p:xfrm>
          <a:off x="2152802" y="1599739"/>
          <a:ext cx="1306818" cy="1436304"/>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graphicFrame>
        <p:nvGraphicFramePr>
          <p:cNvPr id="26" name="Diagram 25">
            <a:extLst>
              <a:ext uri="{FF2B5EF4-FFF2-40B4-BE49-F238E27FC236}">
                <a16:creationId xmlns:a16="http://schemas.microsoft.com/office/drawing/2014/main" id="{E9577C40-5A7D-4312-8528-3C1D44E1053D}"/>
              </a:ext>
            </a:extLst>
          </p:cNvPr>
          <p:cNvGraphicFramePr/>
          <p:nvPr/>
        </p:nvGraphicFramePr>
        <p:xfrm>
          <a:off x="517497" y="2130512"/>
          <a:ext cx="1306818" cy="1436304"/>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graphicFrame>
        <p:nvGraphicFramePr>
          <p:cNvPr id="27" name="Diagram 26">
            <a:extLst>
              <a:ext uri="{FF2B5EF4-FFF2-40B4-BE49-F238E27FC236}">
                <a16:creationId xmlns:a16="http://schemas.microsoft.com/office/drawing/2014/main" id="{890154A9-F10B-4CE9-9749-568E4A6DA2DB}"/>
              </a:ext>
            </a:extLst>
          </p:cNvPr>
          <p:cNvGraphicFramePr/>
          <p:nvPr/>
        </p:nvGraphicFramePr>
        <p:xfrm>
          <a:off x="-123635" y="1373766"/>
          <a:ext cx="1306818" cy="1436304"/>
        </p:xfrm>
        <a:graphic>
          <a:graphicData uri="http://schemas.openxmlformats.org/drawingml/2006/diagram">
            <dgm:relIds xmlns:dgm="http://schemas.openxmlformats.org/drawingml/2006/diagram" xmlns:r="http://schemas.openxmlformats.org/officeDocument/2006/relationships" r:dm="rId56" r:lo="rId57" r:qs="rId58" r:cs="rId59"/>
          </a:graphicData>
        </a:graphic>
      </p:graphicFrame>
      <p:cxnSp>
        <p:nvCxnSpPr>
          <p:cNvPr id="28" name="Straight Arrow Connector 27">
            <a:extLst>
              <a:ext uri="{FF2B5EF4-FFF2-40B4-BE49-F238E27FC236}">
                <a16:creationId xmlns:a16="http://schemas.microsoft.com/office/drawing/2014/main" id="{F36F40B9-518C-4202-BF7A-097E5C19487A}"/>
              </a:ext>
            </a:extLst>
          </p:cNvPr>
          <p:cNvCxnSpPr>
            <a:cxnSpLocks/>
          </p:cNvCxnSpPr>
          <p:nvPr/>
        </p:nvCxnSpPr>
        <p:spPr>
          <a:xfrm>
            <a:off x="1250731" y="4078014"/>
            <a:ext cx="0" cy="262758"/>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D3E6E57-844B-440C-A0FC-D433EAE87996}"/>
              </a:ext>
            </a:extLst>
          </p:cNvPr>
          <p:cNvCxnSpPr>
            <a:cxnSpLocks/>
          </p:cNvCxnSpPr>
          <p:nvPr/>
        </p:nvCxnSpPr>
        <p:spPr>
          <a:xfrm>
            <a:off x="2433145" y="4051739"/>
            <a:ext cx="0" cy="262758"/>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DEB346C-8072-4894-8029-CB834673350F}"/>
              </a:ext>
            </a:extLst>
          </p:cNvPr>
          <p:cNvCxnSpPr>
            <a:cxnSpLocks/>
          </p:cNvCxnSpPr>
          <p:nvPr/>
        </p:nvCxnSpPr>
        <p:spPr>
          <a:xfrm>
            <a:off x="2963917" y="4056995"/>
            <a:ext cx="0" cy="262758"/>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615F76-AE7E-4BD7-8815-B3567CE8589E}"/>
              </a:ext>
            </a:extLst>
          </p:cNvPr>
          <p:cNvCxnSpPr>
            <a:cxnSpLocks/>
          </p:cNvCxnSpPr>
          <p:nvPr/>
        </p:nvCxnSpPr>
        <p:spPr>
          <a:xfrm>
            <a:off x="1739462" y="4051740"/>
            <a:ext cx="0" cy="262758"/>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F7ABD7B-1EE5-450A-BA67-5E35E4443E33}"/>
              </a:ext>
            </a:extLst>
          </p:cNvPr>
          <p:cNvSpPr txBox="1"/>
          <p:nvPr/>
        </p:nvSpPr>
        <p:spPr>
          <a:xfrm>
            <a:off x="2575034" y="3804744"/>
            <a:ext cx="963725" cy="369332"/>
          </a:xfrm>
          <a:prstGeom prst="rect">
            <a:avLst/>
          </a:prstGeom>
          <a:noFill/>
        </p:spPr>
        <p:txBody>
          <a:bodyPr wrap="none" rtlCol="0">
            <a:spAutoFit/>
          </a:bodyPr>
          <a:lstStyle/>
          <a:p>
            <a:r>
              <a:rPr lang="en-US" dirty="0">
                <a:solidFill>
                  <a:schemeClr val="accent3">
                    <a:lumMod val="75000"/>
                  </a:schemeClr>
                </a:solidFill>
              </a:rPr>
              <a:t>Model4</a:t>
            </a:r>
          </a:p>
        </p:txBody>
      </p:sp>
      <p:sp>
        <p:nvSpPr>
          <p:cNvPr id="33" name="TextBox 32">
            <a:extLst>
              <a:ext uri="{FF2B5EF4-FFF2-40B4-BE49-F238E27FC236}">
                <a16:creationId xmlns:a16="http://schemas.microsoft.com/office/drawing/2014/main" id="{D7A9FB16-B02E-41D2-81FC-FC59C9AB108B}"/>
              </a:ext>
            </a:extLst>
          </p:cNvPr>
          <p:cNvSpPr txBox="1"/>
          <p:nvPr/>
        </p:nvSpPr>
        <p:spPr>
          <a:xfrm>
            <a:off x="1371599" y="3820509"/>
            <a:ext cx="963725" cy="369332"/>
          </a:xfrm>
          <a:prstGeom prst="rect">
            <a:avLst/>
          </a:prstGeom>
          <a:noFill/>
        </p:spPr>
        <p:txBody>
          <a:bodyPr wrap="none" rtlCol="0">
            <a:spAutoFit/>
          </a:bodyPr>
          <a:lstStyle/>
          <a:p>
            <a:r>
              <a:rPr lang="en-US" dirty="0">
                <a:solidFill>
                  <a:schemeClr val="accent3">
                    <a:lumMod val="75000"/>
                  </a:schemeClr>
                </a:solidFill>
              </a:rPr>
              <a:t>Model2</a:t>
            </a:r>
          </a:p>
        </p:txBody>
      </p:sp>
      <p:sp>
        <p:nvSpPr>
          <p:cNvPr id="34" name="TextBox 33">
            <a:extLst>
              <a:ext uri="{FF2B5EF4-FFF2-40B4-BE49-F238E27FC236}">
                <a16:creationId xmlns:a16="http://schemas.microsoft.com/office/drawing/2014/main" id="{B5BC6B76-FD03-4604-A61B-1BD94DC6653B}"/>
              </a:ext>
            </a:extLst>
          </p:cNvPr>
          <p:cNvSpPr txBox="1"/>
          <p:nvPr/>
        </p:nvSpPr>
        <p:spPr>
          <a:xfrm>
            <a:off x="-71983" y="1041536"/>
            <a:ext cx="963725" cy="369332"/>
          </a:xfrm>
          <a:prstGeom prst="rect">
            <a:avLst/>
          </a:prstGeom>
          <a:noFill/>
        </p:spPr>
        <p:txBody>
          <a:bodyPr wrap="none" rtlCol="0">
            <a:spAutoFit/>
          </a:bodyPr>
          <a:lstStyle/>
          <a:p>
            <a:r>
              <a:rPr lang="en-US" dirty="0">
                <a:solidFill>
                  <a:schemeClr val="accent3">
                    <a:lumMod val="75000"/>
                  </a:schemeClr>
                </a:solidFill>
              </a:rPr>
              <a:t>Model1</a:t>
            </a:r>
          </a:p>
        </p:txBody>
      </p:sp>
      <p:sp>
        <p:nvSpPr>
          <p:cNvPr id="35" name="TextBox 34">
            <a:extLst>
              <a:ext uri="{FF2B5EF4-FFF2-40B4-BE49-F238E27FC236}">
                <a16:creationId xmlns:a16="http://schemas.microsoft.com/office/drawing/2014/main" id="{B2049ABE-E331-4719-B7D0-6A9C63F67A6F}"/>
              </a:ext>
            </a:extLst>
          </p:cNvPr>
          <p:cNvSpPr txBox="1"/>
          <p:nvPr/>
        </p:nvSpPr>
        <p:spPr>
          <a:xfrm>
            <a:off x="2264978" y="1413640"/>
            <a:ext cx="963725" cy="369332"/>
          </a:xfrm>
          <a:prstGeom prst="rect">
            <a:avLst/>
          </a:prstGeom>
          <a:noFill/>
        </p:spPr>
        <p:txBody>
          <a:bodyPr wrap="none" rtlCol="0">
            <a:spAutoFit/>
          </a:bodyPr>
          <a:lstStyle/>
          <a:p>
            <a:r>
              <a:rPr lang="en-US" dirty="0">
                <a:solidFill>
                  <a:schemeClr val="accent3">
                    <a:lumMod val="75000"/>
                  </a:schemeClr>
                </a:solidFill>
              </a:rPr>
              <a:t>Model3</a:t>
            </a:r>
          </a:p>
        </p:txBody>
      </p:sp>
      <p:graphicFrame>
        <p:nvGraphicFramePr>
          <p:cNvPr id="36" name="Diagram 35">
            <a:extLst>
              <a:ext uri="{FF2B5EF4-FFF2-40B4-BE49-F238E27FC236}">
                <a16:creationId xmlns:a16="http://schemas.microsoft.com/office/drawing/2014/main" id="{2D212DF9-767B-49C8-9445-426F7B7EA2C8}"/>
              </a:ext>
            </a:extLst>
          </p:cNvPr>
          <p:cNvGraphicFramePr/>
          <p:nvPr/>
        </p:nvGraphicFramePr>
        <p:xfrm>
          <a:off x="7834289" y="3175230"/>
          <a:ext cx="1306818" cy="1436304"/>
        </p:xfrm>
        <a:graphic>
          <a:graphicData uri="http://schemas.openxmlformats.org/drawingml/2006/diagram">
            <dgm:relIds xmlns:dgm="http://schemas.openxmlformats.org/drawingml/2006/diagram" xmlns:r="http://schemas.openxmlformats.org/officeDocument/2006/relationships" r:dm="rId61" r:lo="rId62" r:qs="rId63" r:cs="rId64"/>
          </a:graphicData>
        </a:graphic>
      </p:graphicFrame>
      <p:graphicFrame>
        <p:nvGraphicFramePr>
          <p:cNvPr id="37" name="Diagram 36">
            <a:extLst>
              <a:ext uri="{FF2B5EF4-FFF2-40B4-BE49-F238E27FC236}">
                <a16:creationId xmlns:a16="http://schemas.microsoft.com/office/drawing/2014/main" id="{B5FA2BF4-9B4F-4EC4-83AA-E3360580AC07}"/>
              </a:ext>
            </a:extLst>
          </p:cNvPr>
          <p:cNvGraphicFramePr/>
          <p:nvPr/>
        </p:nvGraphicFramePr>
        <p:xfrm>
          <a:off x="8238937" y="2697009"/>
          <a:ext cx="1306818" cy="1436304"/>
        </p:xfrm>
        <a:graphic>
          <a:graphicData uri="http://schemas.openxmlformats.org/drawingml/2006/diagram">
            <dgm:relIds xmlns:dgm="http://schemas.openxmlformats.org/drawingml/2006/diagram" xmlns:r="http://schemas.openxmlformats.org/officeDocument/2006/relationships" r:dm="rId66" r:lo="rId67" r:qs="rId68" r:cs="rId69"/>
          </a:graphicData>
        </a:graphic>
      </p:graphicFrame>
      <p:graphicFrame>
        <p:nvGraphicFramePr>
          <p:cNvPr id="38" name="Diagram 37">
            <a:extLst>
              <a:ext uri="{FF2B5EF4-FFF2-40B4-BE49-F238E27FC236}">
                <a16:creationId xmlns:a16="http://schemas.microsoft.com/office/drawing/2014/main" id="{C08319D4-DB94-4DD5-8799-7EDF1E283521}"/>
              </a:ext>
            </a:extLst>
          </p:cNvPr>
          <p:cNvGraphicFramePr/>
          <p:nvPr/>
        </p:nvGraphicFramePr>
        <p:xfrm>
          <a:off x="7795622" y="2256009"/>
          <a:ext cx="1306818" cy="1436304"/>
        </p:xfrm>
        <a:graphic>
          <a:graphicData uri="http://schemas.openxmlformats.org/drawingml/2006/diagram">
            <dgm:relIds xmlns:dgm="http://schemas.openxmlformats.org/drawingml/2006/diagram" xmlns:r="http://schemas.openxmlformats.org/officeDocument/2006/relationships" r:dm="rId71" r:lo="rId72" r:qs="rId73" r:cs="rId74"/>
          </a:graphicData>
        </a:graphic>
      </p:graphicFrame>
      <p:graphicFrame>
        <p:nvGraphicFramePr>
          <p:cNvPr id="39" name="Diagram 38">
            <a:extLst>
              <a:ext uri="{FF2B5EF4-FFF2-40B4-BE49-F238E27FC236}">
                <a16:creationId xmlns:a16="http://schemas.microsoft.com/office/drawing/2014/main" id="{25EB69CA-54EF-46CF-A83E-7AABA931082D}"/>
              </a:ext>
            </a:extLst>
          </p:cNvPr>
          <p:cNvGraphicFramePr/>
          <p:nvPr/>
        </p:nvGraphicFramePr>
        <p:xfrm>
          <a:off x="7314026" y="1814140"/>
          <a:ext cx="1306818" cy="1436304"/>
        </p:xfrm>
        <a:graphic>
          <a:graphicData uri="http://schemas.openxmlformats.org/drawingml/2006/diagram">
            <dgm:relIds xmlns:dgm="http://schemas.openxmlformats.org/drawingml/2006/diagram" xmlns:r="http://schemas.openxmlformats.org/officeDocument/2006/relationships" r:dm="rId76" r:lo="rId77" r:qs="rId78" r:cs="rId79"/>
          </a:graphicData>
        </a:graphic>
      </p:graphicFrame>
      <p:graphicFrame>
        <p:nvGraphicFramePr>
          <p:cNvPr id="40" name="Diagram 39">
            <a:extLst>
              <a:ext uri="{FF2B5EF4-FFF2-40B4-BE49-F238E27FC236}">
                <a16:creationId xmlns:a16="http://schemas.microsoft.com/office/drawing/2014/main" id="{E0CCBE46-FB7B-462D-98B0-180F2DBE32D7}"/>
              </a:ext>
            </a:extLst>
          </p:cNvPr>
          <p:cNvGraphicFramePr/>
          <p:nvPr/>
        </p:nvGraphicFramePr>
        <p:xfrm>
          <a:off x="8144344" y="1782609"/>
          <a:ext cx="1306818" cy="1436304"/>
        </p:xfrm>
        <a:graphic>
          <a:graphicData uri="http://schemas.openxmlformats.org/drawingml/2006/diagram">
            <dgm:relIds xmlns:dgm="http://schemas.openxmlformats.org/drawingml/2006/diagram" xmlns:r="http://schemas.openxmlformats.org/officeDocument/2006/relationships" r:dm="rId81" r:lo="rId82" r:qs="rId83" r:cs="rId84"/>
          </a:graphicData>
        </a:graphic>
      </p:graphicFrame>
      <p:graphicFrame>
        <p:nvGraphicFramePr>
          <p:cNvPr id="41" name="Diagram 40">
            <a:extLst>
              <a:ext uri="{FF2B5EF4-FFF2-40B4-BE49-F238E27FC236}">
                <a16:creationId xmlns:a16="http://schemas.microsoft.com/office/drawing/2014/main" id="{0B3A4F21-DB91-460F-9B50-A4779C7B007A}"/>
              </a:ext>
            </a:extLst>
          </p:cNvPr>
          <p:cNvGraphicFramePr/>
          <p:nvPr/>
        </p:nvGraphicFramePr>
        <p:xfrm>
          <a:off x="6667640" y="3227782"/>
          <a:ext cx="1306818" cy="1436304"/>
        </p:xfrm>
        <a:graphic>
          <a:graphicData uri="http://schemas.openxmlformats.org/drawingml/2006/diagram">
            <dgm:relIds xmlns:dgm="http://schemas.openxmlformats.org/drawingml/2006/diagram" xmlns:r="http://schemas.openxmlformats.org/officeDocument/2006/relationships" r:dm="rId86" r:lo="rId87" r:qs="rId88" r:cs="rId89"/>
          </a:graphicData>
        </a:graphic>
      </p:graphicFrame>
      <p:graphicFrame>
        <p:nvGraphicFramePr>
          <p:cNvPr id="42" name="Diagram 41">
            <a:extLst>
              <a:ext uri="{FF2B5EF4-FFF2-40B4-BE49-F238E27FC236}">
                <a16:creationId xmlns:a16="http://schemas.microsoft.com/office/drawing/2014/main" id="{F9A53E44-9E25-4091-937B-494D60730849}"/>
              </a:ext>
            </a:extLst>
          </p:cNvPr>
          <p:cNvGraphicFramePr/>
          <p:nvPr/>
        </p:nvGraphicFramePr>
        <p:xfrm>
          <a:off x="6224325" y="2786782"/>
          <a:ext cx="1306818" cy="1436304"/>
        </p:xfrm>
        <a:graphic>
          <a:graphicData uri="http://schemas.openxmlformats.org/drawingml/2006/diagram">
            <dgm:relIds xmlns:dgm="http://schemas.openxmlformats.org/drawingml/2006/diagram" xmlns:r="http://schemas.openxmlformats.org/officeDocument/2006/relationships" r:dm="rId91" r:lo="rId92" r:qs="rId93" r:cs="rId94"/>
          </a:graphicData>
        </a:graphic>
      </p:graphicFrame>
      <p:graphicFrame>
        <p:nvGraphicFramePr>
          <p:cNvPr id="43" name="Diagram 42">
            <a:extLst>
              <a:ext uri="{FF2B5EF4-FFF2-40B4-BE49-F238E27FC236}">
                <a16:creationId xmlns:a16="http://schemas.microsoft.com/office/drawing/2014/main" id="{C024D489-69AA-4340-B5ED-71251CCA3E22}"/>
              </a:ext>
            </a:extLst>
          </p:cNvPr>
          <p:cNvGraphicFramePr/>
          <p:nvPr/>
        </p:nvGraphicFramePr>
        <p:xfrm>
          <a:off x="5753239" y="2344913"/>
          <a:ext cx="1306818" cy="1436304"/>
        </p:xfrm>
        <a:graphic>
          <a:graphicData uri="http://schemas.openxmlformats.org/drawingml/2006/diagram">
            <dgm:relIds xmlns:dgm="http://schemas.openxmlformats.org/drawingml/2006/diagram" xmlns:r="http://schemas.openxmlformats.org/officeDocument/2006/relationships" r:dm="rId96" r:lo="rId97" r:qs="rId98" r:cs="rId99"/>
          </a:graphicData>
        </a:graphic>
      </p:graphicFrame>
      <p:graphicFrame>
        <p:nvGraphicFramePr>
          <p:cNvPr id="44" name="Diagram 43">
            <a:extLst>
              <a:ext uri="{FF2B5EF4-FFF2-40B4-BE49-F238E27FC236}">
                <a16:creationId xmlns:a16="http://schemas.microsoft.com/office/drawing/2014/main" id="{2BE20255-8A7B-41DC-B32D-8E22DB269CCA}"/>
              </a:ext>
            </a:extLst>
          </p:cNvPr>
          <p:cNvGraphicFramePr/>
          <p:nvPr/>
        </p:nvGraphicFramePr>
        <p:xfrm>
          <a:off x="6573047" y="2313382"/>
          <a:ext cx="1306818" cy="1436304"/>
        </p:xfrm>
        <a:graphic>
          <a:graphicData uri="http://schemas.openxmlformats.org/drawingml/2006/diagram">
            <dgm:relIds xmlns:dgm="http://schemas.openxmlformats.org/drawingml/2006/diagram" xmlns:r="http://schemas.openxmlformats.org/officeDocument/2006/relationships" r:dm="rId101" r:lo="rId102" r:qs="rId103" r:cs="rId104"/>
          </a:graphicData>
        </a:graphic>
      </p:graphicFrame>
      <p:graphicFrame>
        <p:nvGraphicFramePr>
          <p:cNvPr id="45" name="Diagram 44">
            <a:extLst>
              <a:ext uri="{FF2B5EF4-FFF2-40B4-BE49-F238E27FC236}">
                <a16:creationId xmlns:a16="http://schemas.microsoft.com/office/drawing/2014/main" id="{1660D12A-4138-455C-98AE-3D2E8ADC900E}"/>
              </a:ext>
            </a:extLst>
          </p:cNvPr>
          <p:cNvGraphicFramePr/>
          <p:nvPr/>
        </p:nvGraphicFramePr>
        <p:xfrm>
          <a:off x="5931915" y="1556636"/>
          <a:ext cx="1306818" cy="1436304"/>
        </p:xfrm>
        <a:graphic>
          <a:graphicData uri="http://schemas.openxmlformats.org/drawingml/2006/diagram">
            <dgm:relIds xmlns:dgm="http://schemas.openxmlformats.org/drawingml/2006/diagram" xmlns:r="http://schemas.openxmlformats.org/officeDocument/2006/relationships" r:dm="rId106" r:lo="rId107" r:qs="rId108" r:cs="rId109"/>
          </a:graphicData>
        </a:graphic>
      </p:graphicFrame>
      <p:cxnSp>
        <p:nvCxnSpPr>
          <p:cNvPr id="46" name="Straight Arrow Connector 45">
            <a:extLst>
              <a:ext uri="{FF2B5EF4-FFF2-40B4-BE49-F238E27FC236}">
                <a16:creationId xmlns:a16="http://schemas.microsoft.com/office/drawing/2014/main" id="{E3D51FE6-EE10-4C3F-A558-0AEFAB5DF4B5}"/>
              </a:ext>
            </a:extLst>
          </p:cNvPr>
          <p:cNvCxnSpPr>
            <a:cxnSpLocks/>
          </p:cNvCxnSpPr>
          <p:nvPr/>
        </p:nvCxnSpPr>
        <p:spPr>
          <a:xfrm>
            <a:off x="8488695" y="4234609"/>
            <a:ext cx="0" cy="262758"/>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2058424-8B36-4FE2-B814-17539E2D03AB}"/>
              </a:ext>
            </a:extLst>
          </p:cNvPr>
          <p:cNvCxnSpPr>
            <a:cxnSpLocks/>
          </p:cNvCxnSpPr>
          <p:nvPr/>
        </p:nvCxnSpPr>
        <p:spPr>
          <a:xfrm>
            <a:off x="6623108" y="4229355"/>
            <a:ext cx="0" cy="262758"/>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517FCD8-1820-42C7-851C-576DBD88D973}"/>
              </a:ext>
            </a:extLst>
          </p:cNvPr>
          <p:cNvCxnSpPr>
            <a:cxnSpLocks/>
          </p:cNvCxnSpPr>
          <p:nvPr/>
        </p:nvCxnSpPr>
        <p:spPr>
          <a:xfrm>
            <a:off x="7795012" y="4234610"/>
            <a:ext cx="0" cy="262758"/>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108A34D-6F52-400B-81C0-58C2E8C00AE2}"/>
              </a:ext>
            </a:extLst>
          </p:cNvPr>
          <p:cNvSpPr txBox="1"/>
          <p:nvPr/>
        </p:nvSpPr>
        <p:spPr>
          <a:xfrm>
            <a:off x="6234225" y="3977104"/>
            <a:ext cx="963725" cy="369332"/>
          </a:xfrm>
          <a:prstGeom prst="rect">
            <a:avLst/>
          </a:prstGeom>
          <a:noFill/>
        </p:spPr>
        <p:txBody>
          <a:bodyPr wrap="none" rtlCol="0">
            <a:spAutoFit/>
          </a:bodyPr>
          <a:lstStyle/>
          <a:p>
            <a:r>
              <a:rPr lang="en-US" dirty="0">
                <a:solidFill>
                  <a:srgbClr val="18A79D"/>
                </a:solidFill>
              </a:rPr>
              <a:t>Model1</a:t>
            </a:r>
          </a:p>
        </p:txBody>
      </p:sp>
      <p:sp>
        <p:nvSpPr>
          <p:cNvPr id="50" name="TextBox 49">
            <a:extLst>
              <a:ext uri="{FF2B5EF4-FFF2-40B4-BE49-F238E27FC236}">
                <a16:creationId xmlns:a16="http://schemas.microsoft.com/office/drawing/2014/main" id="{CEC92232-7CC0-469A-AF4E-98E2A379EECD}"/>
              </a:ext>
            </a:extLst>
          </p:cNvPr>
          <p:cNvSpPr txBox="1"/>
          <p:nvPr/>
        </p:nvSpPr>
        <p:spPr>
          <a:xfrm>
            <a:off x="7427149" y="4003379"/>
            <a:ext cx="963725" cy="369332"/>
          </a:xfrm>
          <a:prstGeom prst="rect">
            <a:avLst/>
          </a:prstGeom>
          <a:noFill/>
        </p:spPr>
        <p:txBody>
          <a:bodyPr wrap="none" rtlCol="0">
            <a:spAutoFit/>
          </a:bodyPr>
          <a:lstStyle/>
          <a:p>
            <a:r>
              <a:rPr lang="en-US" dirty="0">
                <a:solidFill>
                  <a:srgbClr val="18A79D"/>
                </a:solidFill>
              </a:rPr>
              <a:t>Model3</a:t>
            </a:r>
          </a:p>
        </p:txBody>
      </p:sp>
      <p:sp>
        <p:nvSpPr>
          <p:cNvPr id="51" name="TextBox 50">
            <a:extLst>
              <a:ext uri="{FF2B5EF4-FFF2-40B4-BE49-F238E27FC236}">
                <a16:creationId xmlns:a16="http://schemas.microsoft.com/office/drawing/2014/main" id="{2497D9F1-A1CD-43E9-AE54-9F73BA7AAEE8}"/>
              </a:ext>
            </a:extLst>
          </p:cNvPr>
          <p:cNvSpPr txBox="1"/>
          <p:nvPr/>
        </p:nvSpPr>
        <p:spPr>
          <a:xfrm>
            <a:off x="6218459" y="1207628"/>
            <a:ext cx="963725" cy="369332"/>
          </a:xfrm>
          <a:prstGeom prst="rect">
            <a:avLst/>
          </a:prstGeom>
          <a:noFill/>
        </p:spPr>
        <p:txBody>
          <a:bodyPr wrap="none" rtlCol="0">
            <a:spAutoFit/>
          </a:bodyPr>
          <a:lstStyle/>
          <a:p>
            <a:r>
              <a:rPr lang="en-US" dirty="0">
                <a:solidFill>
                  <a:srgbClr val="18A79D"/>
                </a:solidFill>
              </a:rPr>
              <a:t>Model2</a:t>
            </a:r>
          </a:p>
        </p:txBody>
      </p:sp>
      <p:sp>
        <p:nvSpPr>
          <p:cNvPr id="52" name="TextBox 51">
            <a:extLst>
              <a:ext uri="{FF2B5EF4-FFF2-40B4-BE49-F238E27FC236}">
                <a16:creationId xmlns:a16="http://schemas.microsoft.com/office/drawing/2014/main" id="{E8100E84-6717-4A06-B2DA-5311E15E9E50}"/>
              </a:ext>
            </a:extLst>
          </p:cNvPr>
          <p:cNvSpPr txBox="1"/>
          <p:nvPr/>
        </p:nvSpPr>
        <p:spPr>
          <a:xfrm>
            <a:off x="8320528" y="1596510"/>
            <a:ext cx="963725" cy="369332"/>
          </a:xfrm>
          <a:prstGeom prst="rect">
            <a:avLst/>
          </a:prstGeom>
          <a:noFill/>
        </p:spPr>
        <p:txBody>
          <a:bodyPr wrap="none" rtlCol="0">
            <a:spAutoFit/>
          </a:bodyPr>
          <a:lstStyle/>
          <a:p>
            <a:r>
              <a:rPr lang="en-US" dirty="0">
                <a:solidFill>
                  <a:srgbClr val="18A79D"/>
                </a:solidFill>
              </a:rPr>
              <a:t>Model4</a:t>
            </a:r>
          </a:p>
        </p:txBody>
      </p:sp>
      <p:graphicFrame>
        <p:nvGraphicFramePr>
          <p:cNvPr id="53" name="Diagram 52">
            <a:extLst>
              <a:ext uri="{FF2B5EF4-FFF2-40B4-BE49-F238E27FC236}">
                <a16:creationId xmlns:a16="http://schemas.microsoft.com/office/drawing/2014/main" id="{9E8835DA-149F-4691-814C-4572296A972F}"/>
              </a:ext>
            </a:extLst>
          </p:cNvPr>
          <p:cNvGraphicFramePr/>
          <p:nvPr/>
        </p:nvGraphicFramePr>
        <p:xfrm>
          <a:off x="10536460" y="2385509"/>
          <a:ext cx="1306818" cy="1436304"/>
        </p:xfrm>
        <a:graphic>
          <a:graphicData uri="http://schemas.openxmlformats.org/drawingml/2006/diagram">
            <dgm:relIds xmlns:dgm="http://schemas.openxmlformats.org/drawingml/2006/diagram" xmlns:r="http://schemas.openxmlformats.org/officeDocument/2006/relationships" r:dm="rId111" r:lo="rId112" r:qs="rId113" r:cs="rId114"/>
          </a:graphicData>
        </a:graphic>
      </p:graphicFrame>
      <p:graphicFrame>
        <p:nvGraphicFramePr>
          <p:cNvPr id="54" name="Diagram 53">
            <a:extLst>
              <a:ext uri="{FF2B5EF4-FFF2-40B4-BE49-F238E27FC236}">
                <a16:creationId xmlns:a16="http://schemas.microsoft.com/office/drawing/2014/main" id="{2F25656D-0607-4C9C-AD61-046DCA92C071}"/>
              </a:ext>
            </a:extLst>
          </p:cNvPr>
          <p:cNvGraphicFramePr/>
          <p:nvPr/>
        </p:nvGraphicFramePr>
        <p:xfrm>
          <a:off x="10065374" y="1943640"/>
          <a:ext cx="1306818" cy="1436304"/>
        </p:xfrm>
        <a:graphic>
          <a:graphicData uri="http://schemas.openxmlformats.org/drawingml/2006/diagram">
            <dgm:relIds xmlns:dgm="http://schemas.openxmlformats.org/drawingml/2006/diagram" xmlns:r="http://schemas.openxmlformats.org/officeDocument/2006/relationships" r:dm="rId116" r:lo="rId117" r:qs="rId118" r:cs="rId119"/>
          </a:graphicData>
        </a:graphic>
      </p:graphicFrame>
      <p:graphicFrame>
        <p:nvGraphicFramePr>
          <p:cNvPr id="55" name="Diagram 54">
            <a:extLst>
              <a:ext uri="{FF2B5EF4-FFF2-40B4-BE49-F238E27FC236}">
                <a16:creationId xmlns:a16="http://schemas.microsoft.com/office/drawing/2014/main" id="{5784B48A-3536-4578-B829-78751C27806A}"/>
              </a:ext>
            </a:extLst>
          </p:cNvPr>
          <p:cNvGraphicFramePr/>
          <p:nvPr/>
        </p:nvGraphicFramePr>
        <p:xfrm>
          <a:off x="10885182" y="1912109"/>
          <a:ext cx="1306818" cy="1436304"/>
        </p:xfrm>
        <a:graphic>
          <a:graphicData uri="http://schemas.openxmlformats.org/drawingml/2006/diagram">
            <dgm:relIds xmlns:dgm="http://schemas.openxmlformats.org/drawingml/2006/diagram" xmlns:r="http://schemas.openxmlformats.org/officeDocument/2006/relationships" r:dm="rId121" r:lo="rId122" r:qs="rId123" r:cs="rId124"/>
          </a:graphicData>
        </a:graphic>
      </p:graphicFrame>
      <p:graphicFrame>
        <p:nvGraphicFramePr>
          <p:cNvPr id="56" name="Diagram 55">
            <a:extLst>
              <a:ext uri="{FF2B5EF4-FFF2-40B4-BE49-F238E27FC236}">
                <a16:creationId xmlns:a16="http://schemas.microsoft.com/office/drawing/2014/main" id="{6271F457-FD1C-4EC0-BD4B-33CC7B7FDCF2}"/>
              </a:ext>
            </a:extLst>
          </p:cNvPr>
          <p:cNvGraphicFramePr/>
          <p:nvPr/>
        </p:nvGraphicFramePr>
        <p:xfrm>
          <a:off x="10244050" y="1155363"/>
          <a:ext cx="1306818" cy="1436304"/>
        </p:xfrm>
        <a:graphic>
          <a:graphicData uri="http://schemas.openxmlformats.org/drawingml/2006/diagram">
            <dgm:relIds xmlns:dgm="http://schemas.openxmlformats.org/drawingml/2006/diagram" xmlns:r="http://schemas.openxmlformats.org/officeDocument/2006/relationships" r:dm="rId126" r:lo="rId127" r:qs="rId128" r:cs="rId129"/>
          </a:graphicData>
        </a:graphic>
      </p:graphicFrame>
      <p:cxnSp>
        <p:nvCxnSpPr>
          <p:cNvPr id="57" name="Straight Arrow Connector 56">
            <a:extLst>
              <a:ext uri="{FF2B5EF4-FFF2-40B4-BE49-F238E27FC236}">
                <a16:creationId xmlns:a16="http://schemas.microsoft.com/office/drawing/2014/main" id="{F8394E26-CFCA-42D5-94B5-0FB419523C48}"/>
              </a:ext>
            </a:extLst>
          </p:cNvPr>
          <p:cNvCxnSpPr>
            <a:cxnSpLocks/>
          </p:cNvCxnSpPr>
          <p:nvPr/>
        </p:nvCxnSpPr>
        <p:spPr>
          <a:xfrm>
            <a:off x="9782430" y="3573710"/>
            <a:ext cx="0" cy="489937"/>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A35E910-836C-4806-8863-1A832A9649B1}"/>
              </a:ext>
            </a:extLst>
          </p:cNvPr>
          <p:cNvCxnSpPr>
            <a:cxnSpLocks/>
          </p:cNvCxnSpPr>
          <p:nvPr/>
        </p:nvCxnSpPr>
        <p:spPr>
          <a:xfrm>
            <a:off x="10935243" y="3828082"/>
            <a:ext cx="0" cy="262758"/>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B669B9A-4422-449B-88FF-228F474AB5D5}"/>
              </a:ext>
            </a:extLst>
          </p:cNvPr>
          <p:cNvCxnSpPr>
            <a:cxnSpLocks/>
          </p:cNvCxnSpPr>
          <p:nvPr/>
        </p:nvCxnSpPr>
        <p:spPr>
          <a:xfrm>
            <a:off x="11529510" y="3824948"/>
            <a:ext cx="0" cy="262758"/>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0FC9FA8-C793-4A4E-9BC1-D2B8B36934DD}"/>
              </a:ext>
            </a:extLst>
          </p:cNvPr>
          <p:cNvSpPr txBox="1"/>
          <p:nvPr/>
        </p:nvSpPr>
        <p:spPr>
          <a:xfrm>
            <a:off x="11126404" y="3517108"/>
            <a:ext cx="963725" cy="369332"/>
          </a:xfrm>
          <a:prstGeom prst="rect">
            <a:avLst/>
          </a:prstGeom>
          <a:noFill/>
        </p:spPr>
        <p:txBody>
          <a:bodyPr wrap="none" rtlCol="0">
            <a:spAutoFit/>
          </a:bodyPr>
          <a:lstStyle/>
          <a:p>
            <a:r>
              <a:rPr lang="en-US" dirty="0">
                <a:solidFill>
                  <a:schemeClr val="accent6">
                    <a:lumMod val="60000"/>
                    <a:lumOff val="40000"/>
                  </a:schemeClr>
                </a:solidFill>
              </a:rPr>
              <a:t>Model4</a:t>
            </a:r>
          </a:p>
        </p:txBody>
      </p:sp>
      <p:sp>
        <p:nvSpPr>
          <p:cNvPr id="61" name="TextBox 60">
            <a:extLst>
              <a:ext uri="{FF2B5EF4-FFF2-40B4-BE49-F238E27FC236}">
                <a16:creationId xmlns:a16="http://schemas.microsoft.com/office/drawing/2014/main" id="{DE46EFD6-FAAE-40BB-AB36-524424BDC884}"/>
              </a:ext>
            </a:extLst>
          </p:cNvPr>
          <p:cNvSpPr txBox="1"/>
          <p:nvPr/>
        </p:nvSpPr>
        <p:spPr>
          <a:xfrm>
            <a:off x="9641362" y="1343250"/>
            <a:ext cx="963725" cy="369332"/>
          </a:xfrm>
          <a:prstGeom prst="rect">
            <a:avLst/>
          </a:prstGeom>
          <a:noFill/>
        </p:spPr>
        <p:txBody>
          <a:bodyPr wrap="none" rtlCol="0">
            <a:spAutoFit/>
          </a:bodyPr>
          <a:lstStyle/>
          <a:p>
            <a:r>
              <a:rPr lang="en-US" dirty="0">
                <a:solidFill>
                  <a:schemeClr val="accent6">
                    <a:lumMod val="60000"/>
                    <a:lumOff val="40000"/>
                  </a:schemeClr>
                </a:solidFill>
              </a:rPr>
              <a:t>Model3</a:t>
            </a:r>
          </a:p>
        </p:txBody>
      </p:sp>
      <p:cxnSp>
        <p:nvCxnSpPr>
          <p:cNvPr id="62" name="Straight Arrow Connector 61">
            <a:extLst>
              <a:ext uri="{FF2B5EF4-FFF2-40B4-BE49-F238E27FC236}">
                <a16:creationId xmlns:a16="http://schemas.microsoft.com/office/drawing/2014/main" id="{1F791546-8577-4E94-9D5E-714018167419}"/>
              </a:ext>
            </a:extLst>
          </p:cNvPr>
          <p:cNvCxnSpPr>
            <a:cxnSpLocks/>
          </p:cNvCxnSpPr>
          <p:nvPr/>
        </p:nvCxnSpPr>
        <p:spPr>
          <a:xfrm>
            <a:off x="10338468" y="3817957"/>
            <a:ext cx="0" cy="262758"/>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A7901DC-4EE5-4A9B-82DA-D21D5DFF7E16}"/>
              </a:ext>
            </a:extLst>
          </p:cNvPr>
          <p:cNvSpPr txBox="1"/>
          <p:nvPr/>
        </p:nvSpPr>
        <p:spPr>
          <a:xfrm>
            <a:off x="9213908" y="3283614"/>
            <a:ext cx="963725" cy="369332"/>
          </a:xfrm>
          <a:prstGeom prst="rect">
            <a:avLst/>
          </a:prstGeom>
          <a:noFill/>
        </p:spPr>
        <p:txBody>
          <a:bodyPr wrap="none" rtlCol="0">
            <a:spAutoFit/>
          </a:bodyPr>
          <a:lstStyle/>
          <a:p>
            <a:r>
              <a:rPr lang="en-US" dirty="0">
                <a:solidFill>
                  <a:schemeClr val="accent6">
                    <a:lumMod val="60000"/>
                    <a:lumOff val="40000"/>
                  </a:schemeClr>
                </a:solidFill>
              </a:rPr>
              <a:t>Model1</a:t>
            </a:r>
          </a:p>
        </p:txBody>
      </p:sp>
      <p:sp>
        <p:nvSpPr>
          <p:cNvPr id="64" name="TextBox 63">
            <a:extLst>
              <a:ext uri="{FF2B5EF4-FFF2-40B4-BE49-F238E27FC236}">
                <a16:creationId xmlns:a16="http://schemas.microsoft.com/office/drawing/2014/main" id="{28CE0EAE-A080-49D5-96AC-CF66D39BD700}"/>
              </a:ext>
            </a:extLst>
          </p:cNvPr>
          <p:cNvSpPr txBox="1"/>
          <p:nvPr/>
        </p:nvSpPr>
        <p:spPr>
          <a:xfrm>
            <a:off x="9836091" y="3511515"/>
            <a:ext cx="963725" cy="369332"/>
          </a:xfrm>
          <a:prstGeom prst="rect">
            <a:avLst/>
          </a:prstGeom>
          <a:noFill/>
        </p:spPr>
        <p:txBody>
          <a:bodyPr wrap="none" rtlCol="0">
            <a:spAutoFit/>
          </a:bodyPr>
          <a:lstStyle/>
          <a:p>
            <a:r>
              <a:rPr lang="en-US" dirty="0">
                <a:solidFill>
                  <a:schemeClr val="accent6">
                    <a:lumMod val="60000"/>
                    <a:lumOff val="40000"/>
                  </a:schemeClr>
                </a:solidFill>
              </a:rPr>
              <a:t>Model2</a:t>
            </a:r>
          </a:p>
        </p:txBody>
      </p:sp>
      <p:graphicFrame>
        <p:nvGraphicFramePr>
          <p:cNvPr id="65" name="Diagram 64">
            <a:extLst>
              <a:ext uri="{FF2B5EF4-FFF2-40B4-BE49-F238E27FC236}">
                <a16:creationId xmlns:a16="http://schemas.microsoft.com/office/drawing/2014/main" id="{EE6E3B6C-9FEE-42FA-8E21-D0ABA725E0DB}"/>
              </a:ext>
            </a:extLst>
          </p:cNvPr>
          <p:cNvGraphicFramePr/>
          <p:nvPr/>
        </p:nvGraphicFramePr>
        <p:xfrm>
          <a:off x="4036599" y="2773882"/>
          <a:ext cx="1306818" cy="1436304"/>
        </p:xfrm>
        <a:graphic>
          <a:graphicData uri="http://schemas.openxmlformats.org/drawingml/2006/diagram">
            <dgm:relIds xmlns:dgm="http://schemas.openxmlformats.org/drawingml/2006/diagram" xmlns:r="http://schemas.openxmlformats.org/officeDocument/2006/relationships" r:dm="rId131" r:lo="rId132" r:qs="rId133" r:cs="rId134"/>
          </a:graphicData>
        </a:graphic>
      </p:graphicFrame>
      <p:graphicFrame>
        <p:nvGraphicFramePr>
          <p:cNvPr id="66" name="Diagram 65">
            <a:extLst>
              <a:ext uri="{FF2B5EF4-FFF2-40B4-BE49-F238E27FC236}">
                <a16:creationId xmlns:a16="http://schemas.microsoft.com/office/drawing/2014/main" id="{C8C59361-CFDA-4EE3-B45D-BA08591AA525}"/>
              </a:ext>
            </a:extLst>
          </p:cNvPr>
          <p:cNvGraphicFramePr/>
          <p:nvPr/>
        </p:nvGraphicFramePr>
        <p:xfrm>
          <a:off x="4342924" y="2331720"/>
          <a:ext cx="1306818" cy="1436304"/>
        </p:xfrm>
        <a:graphic>
          <a:graphicData uri="http://schemas.openxmlformats.org/drawingml/2006/diagram">
            <dgm:relIds xmlns:dgm="http://schemas.openxmlformats.org/drawingml/2006/diagram" xmlns:r="http://schemas.openxmlformats.org/officeDocument/2006/relationships" r:dm="rId136" r:lo="rId137" r:qs="rId138" r:cs="rId139"/>
          </a:graphicData>
        </a:graphic>
      </p:graphicFrame>
      <p:graphicFrame>
        <p:nvGraphicFramePr>
          <p:cNvPr id="67" name="Diagram 66">
            <a:extLst>
              <a:ext uri="{FF2B5EF4-FFF2-40B4-BE49-F238E27FC236}">
                <a16:creationId xmlns:a16="http://schemas.microsoft.com/office/drawing/2014/main" id="{D26123F6-EEBD-4BDF-A405-9FE19CF4646D}"/>
              </a:ext>
            </a:extLst>
          </p:cNvPr>
          <p:cNvGraphicFramePr/>
          <p:nvPr/>
        </p:nvGraphicFramePr>
        <p:xfrm>
          <a:off x="3826118" y="1529112"/>
          <a:ext cx="1306818" cy="1436304"/>
        </p:xfrm>
        <a:graphic>
          <a:graphicData uri="http://schemas.openxmlformats.org/drawingml/2006/diagram">
            <dgm:relIds xmlns:dgm="http://schemas.openxmlformats.org/drawingml/2006/diagram" xmlns:r="http://schemas.openxmlformats.org/officeDocument/2006/relationships" r:dm="rId141" r:lo="rId142" r:qs="rId143" r:cs="rId144"/>
          </a:graphicData>
        </a:graphic>
      </p:graphicFrame>
      <p:graphicFrame>
        <p:nvGraphicFramePr>
          <p:cNvPr id="68" name="Diagram 67">
            <a:extLst>
              <a:ext uri="{FF2B5EF4-FFF2-40B4-BE49-F238E27FC236}">
                <a16:creationId xmlns:a16="http://schemas.microsoft.com/office/drawing/2014/main" id="{47DCAEEF-35AC-4EC7-BFA8-F75EC6609D25}"/>
              </a:ext>
            </a:extLst>
          </p:cNvPr>
          <p:cNvGraphicFramePr/>
          <p:nvPr/>
        </p:nvGraphicFramePr>
        <p:xfrm>
          <a:off x="4673358" y="1808477"/>
          <a:ext cx="1306818" cy="1436304"/>
        </p:xfrm>
        <a:graphic>
          <a:graphicData uri="http://schemas.openxmlformats.org/drawingml/2006/diagram">
            <dgm:relIds xmlns:dgm="http://schemas.openxmlformats.org/drawingml/2006/diagram" xmlns:r="http://schemas.openxmlformats.org/officeDocument/2006/relationships" r:dm="rId146" r:lo="rId147" r:qs="rId148" r:cs="rId149"/>
          </a:graphicData>
        </a:graphic>
      </p:graphicFrame>
      <p:graphicFrame>
        <p:nvGraphicFramePr>
          <p:cNvPr id="69" name="Diagram 68">
            <a:extLst>
              <a:ext uri="{FF2B5EF4-FFF2-40B4-BE49-F238E27FC236}">
                <a16:creationId xmlns:a16="http://schemas.microsoft.com/office/drawing/2014/main" id="{EFCE4993-22CB-4470-95BA-36A2B99BDD5B}"/>
              </a:ext>
            </a:extLst>
          </p:cNvPr>
          <p:cNvGraphicFramePr/>
          <p:nvPr/>
        </p:nvGraphicFramePr>
        <p:xfrm>
          <a:off x="3611602" y="987723"/>
          <a:ext cx="1306818" cy="1436304"/>
        </p:xfrm>
        <a:graphic>
          <a:graphicData uri="http://schemas.openxmlformats.org/drawingml/2006/diagram">
            <dgm:relIds xmlns:dgm="http://schemas.openxmlformats.org/drawingml/2006/diagram" xmlns:r="http://schemas.openxmlformats.org/officeDocument/2006/relationships" r:dm="rId151" r:lo="rId152" r:qs="rId153" r:cs="rId154"/>
          </a:graphicData>
        </a:graphic>
      </p:graphicFrame>
      <p:cxnSp>
        <p:nvCxnSpPr>
          <p:cNvPr id="70" name="Straight Arrow Connector 69">
            <a:extLst>
              <a:ext uri="{FF2B5EF4-FFF2-40B4-BE49-F238E27FC236}">
                <a16:creationId xmlns:a16="http://schemas.microsoft.com/office/drawing/2014/main" id="{1B2815DE-4C14-4E66-AC0D-97A5BD843243}"/>
              </a:ext>
            </a:extLst>
          </p:cNvPr>
          <p:cNvCxnSpPr>
            <a:cxnSpLocks/>
          </p:cNvCxnSpPr>
          <p:nvPr/>
        </p:nvCxnSpPr>
        <p:spPr>
          <a:xfrm>
            <a:off x="5984622" y="3867912"/>
            <a:ext cx="0" cy="201831"/>
          </a:xfrm>
          <a:prstGeom prst="straightConnector1">
            <a:avLst/>
          </a:prstGeom>
          <a:ln w="12700">
            <a:solidFill>
              <a:srgbClr val="F6B11A"/>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98D260D-51E6-42F7-9A2C-5DAB13B40354}"/>
              </a:ext>
            </a:extLst>
          </p:cNvPr>
          <p:cNvCxnSpPr>
            <a:cxnSpLocks/>
          </p:cNvCxnSpPr>
          <p:nvPr/>
        </p:nvCxnSpPr>
        <p:spPr>
          <a:xfrm>
            <a:off x="5281110" y="3776180"/>
            <a:ext cx="0" cy="262758"/>
          </a:xfrm>
          <a:prstGeom prst="straightConnector1">
            <a:avLst/>
          </a:prstGeom>
          <a:ln w="12700">
            <a:solidFill>
              <a:srgbClr val="F6B11A"/>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30798E1-85A0-4DE0-A58A-CCCB6B60CC42}"/>
              </a:ext>
            </a:extLst>
          </p:cNvPr>
          <p:cNvSpPr txBox="1"/>
          <p:nvPr/>
        </p:nvSpPr>
        <p:spPr>
          <a:xfrm>
            <a:off x="4878004" y="3468340"/>
            <a:ext cx="963725" cy="369332"/>
          </a:xfrm>
          <a:prstGeom prst="rect">
            <a:avLst/>
          </a:prstGeom>
          <a:noFill/>
        </p:spPr>
        <p:txBody>
          <a:bodyPr wrap="none" rtlCol="0">
            <a:spAutoFit/>
          </a:bodyPr>
          <a:lstStyle/>
          <a:p>
            <a:r>
              <a:rPr lang="en-US" dirty="0">
                <a:solidFill>
                  <a:srgbClr val="F6B11A"/>
                </a:solidFill>
              </a:rPr>
              <a:t>Model3</a:t>
            </a:r>
          </a:p>
        </p:txBody>
      </p:sp>
      <p:sp>
        <p:nvSpPr>
          <p:cNvPr id="73" name="TextBox 72">
            <a:extLst>
              <a:ext uri="{FF2B5EF4-FFF2-40B4-BE49-F238E27FC236}">
                <a16:creationId xmlns:a16="http://schemas.microsoft.com/office/drawing/2014/main" id="{1CE6F767-D7E2-4E05-9326-984E0A1B7351}"/>
              </a:ext>
            </a:extLst>
          </p:cNvPr>
          <p:cNvSpPr txBox="1"/>
          <p:nvPr/>
        </p:nvSpPr>
        <p:spPr>
          <a:xfrm>
            <a:off x="4682266" y="1221330"/>
            <a:ext cx="963725" cy="369332"/>
          </a:xfrm>
          <a:prstGeom prst="rect">
            <a:avLst/>
          </a:prstGeom>
          <a:noFill/>
        </p:spPr>
        <p:txBody>
          <a:bodyPr wrap="none" rtlCol="0">
            <a:spAutoFit/>
          </a:bodyPr>
          <a:lstStyle/>
          <a:p>
            <a:r>
              <a:rPr lang="en-US" dirty="0">
                <a:solidFill>
                  <a:srgbClr val="F6B11A"/>
                </a:solidFill>
              </a:rPr>
              <a:t>Model2</a:t>
            </a:r>
          </a:p>
        </p:txBody>
      </p:sp>
      <p:cxnSp>
        <p:nvCxnSpPr>
          <p:cNvPr id="74" name="Straight Arrow Connector 73">
            <a:extLst>
              <a:ext uri="{FF2B5EF4-FFF2-40B4-BE49-F238E27FC236}">
                <a16:creationId xmlns:a16="http://schemas.microsoft.com/office/drawing/2014/main" id="{FB26E27C-9FAD-4C82-8120-7FDFB5FD8969}"/>
              </a:ext>
            </a:extLst>
          </p:cNvPr>
          <p:cNvCxnSpPr>
            <a:cxnSpLocks/>
          </p:cNvCxnSpPr>
          <p:nvPr/>
        </p:nvCxnSpPr>
        <p:spPr>
          <a:xfrm>
            <a:off x="4090068" y="3769189"/>
            <a:ext cx="0" cy="262758"/>
          </a:xfrm>
          <a:prstGeom prst="straightConnector1">
            <a:avLst/>
          </a:prstGeom>
          <a:ln w="12700">
            <a:solidFill>
              <a:srgbClr val="F6B11A"/>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FB6036C-E4F3-4ED2-B6A5-3B6643C20D8D}"/>
              </a:ext>
            </a:extLst>
          </p:cNvPr>
          <p:cNvSpPr txBox="1"/>
          <p:nvPr/>
        </p:nvSpPr>
        <p:spPr>
          <a:xfrm>
            <a:off x="5690420" y="3573174"/>
            <a:ext cx="963725" cy="369332"/>
          </a:xfrm>
          <a:prstGeom prst="rect">
            <a:avLst/>
          </a:prstGeom>
          <a:noFill/>
        </p:spPr>
        <p:txBody>
          <a:bodyPr wrap="none" rtlCol="0">
            <a:spAutoFit/>
          </a:bodyPr>
          <a:lstStyle/>
          <a:p>
            <a:r>
              <a:rPr lang="en-US" dirty="0">
                <a:solidFill>
                  <a:srgbClr val="F6B11A"/>
                </a:solidFill>
              </a:rPr>
              <a:t>Model4</a:t>
            </a:r>
          </a:p>
        </p:txBody>
      </p:sp>
      <p:sp>
        <p:nvSpPr>
          <p:cNvPr id="76" name="TextBox 75">
            <a:extLst>
              <a:ext uri="{FF2B5EF4-FFF2-40B4-BE49-F238E27FC236}">
                <a16:creationId xmlns:a16="http://schemas.microsoft.com/office/drawing/2014/main" id="{5879DA05-9214-4AEE-85F7-69D84AFF6BC5}"/>
              </a:ext>
            </a:extLst>
          </p:cNvPr>
          <p:cNvSpPr txBox="1"/>
          <p:nvPr/>
        </p:nvSpPr>
        <p:spPr>
          <a:xfrm>
            <a:off x="3496251" y="3499323"/>
            <a:ext cx="963725" cy="369332"/>
          </a:xfrm>
          <a:prstGeom prst="rect">
            <a:avLst/>
          </a:prstGeom>
          <a:noFill/>
        </p:spPr>
        <p:txBody>
          <a:bodyPr wrap="none" rtlCol="0">
            <a:spAutoFit/>
          </a:bodyPr>
          <a:lstStyle/>
          <a:p>
            <a:r>
              <a:rPr lang="en-US" dirty="0">
                <a:solidFill>
                  <a:srgbClr val="F6B11A"/>
                </a:solidFill>
              </a:rPr>
              <a:t>Model1</a:t>
            </a:r>
          </a:p>
        </p:txBody>
      </p:sp>
      <p:grpSp>
        <p:nvGrpSpPr>
          <p:cNvPr id="77" name="Group 76">
            <a:extLst>
              <a:ext uri="{FF2B5EF4-FFF2-40B4-BE49-F238E27FC236}">
                <a16:creationId xmlns:a16="http://schemas.microsoft.com/office/drawing/2014/main" id="{1C10CE6A-2142-4C9F-AF8D-1832EB8E5D2C}"/>
              </a:ext>
            </a:extLst>
          </p:cNvPr>
          <p:cNvGrpSpPr/>
          <p:nvPr/>
        </p:nvGrpSpPr>
        <p:grpSpPr>
          <a:xfrm>
            <a:off x="1298448" y="932688"/>
            <a:ext cx="9372600" cy="3017520"/>
            <a:chOff x="1298448" y="932688"/>
            <a:chExt cx="9372600" cy="3017520"/>
          </a:xfrm>
        </p:grpSpPr>
        <p:cxnSp>
          <p:nvCxnSpPr>
            <p:cNvPr id="78" name="Straight Arrow Connector 77">
              <a:extLst>
                <a:ext uri="{FF2B5EF4-FFF2-40B4-BE49-F238E27FC236}">
                  <a16:creationId xmlns:a16="http://schemas.microsoft.com/office/drawing/2014/main" id="{368A7EF4-1640-410F-925D-C8B93443BD46}"/>
                </a:ext>
              </a:extLst>
            </p:cNvPr>
            <p:cNvCxnSpPr>
              <a:cxnSpLocks/>
            </p:cNvCxnSpPr>
            <p:nvPr/>
          </p:nvCxnSpPr>
          <p:spPr>
            <a:xfrm>
              <a:off x="1298448" y="2487168"/>
              <a:ext cx="429768" cy="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82A3640-F38E-4854-B771-6727EE8C80EB}"/>
                </a:ext>
              </a:extLst>
            </p:cNvPr>
            <p:cNvCxnSpPr>
              <a:cxnSpLocks/>
            </p:cNvCxnSpPr>
            <p:nvPr/>
          </p:nvCxnSpPr>
          <p:spPr>
            <a:xfrm>
              <a:off x="1679448" y="3599688"/>
              <a:ext cx="94488" cy="35052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911446B-E0E3-486F-BE1D-12F93C17CBF6}"/>
                </a:ext>
              </a:extLst>
            </p:cNvPr>
            <p:cNvCxnSpPr>
              <a:cxnSpLocks/>
            </p:cNvCxnSpPr>
            <p:nvPr/>
          </p:nvCxnSpPr>
          <p:spPr>
            <a:xfrm flipH="1">
              <a:off x="3154680" y="3078480"/>
              <a:ext cx="79248" cy="835152"/>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8044D4B-82A3-4389-BAC5-97D2C2CE6D58}"/>
                </a:ext>
              </a:extLst>
            </p:cNvPr>
            <p:cNvCxnSpPr>
              <a:cxnSpLocks/>
            </p:cNvCxnSpPr>
            <p:nvPr/>
          </p:nvCxnSpPr>
          <p:spPr>
            <a:xfrm>
              <a:off x="3444240" y="2593848"/>
              <a:ext cx="396240" cy="99060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41A45DC-9CCF-42CC-BA4D-6311F4765A8B}"/>
                </a:ext>
              </a:extLst>
            </p:cNvPr>
            <p:cNvCxnSpPr>
              <a:cxnSpLocks/>
            </p:cNvCxnSpPr>
            <p:nvPr/>
          </p:nvCxnSpPr>
          <p:spPr>
            <a:xfrm>
              <a:off x="3453384" y="1981200"/>
              <a:ext cx="926592" cy="835152"/>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C79B32F-FED9-4401-8319-20A1288BCC5E}"/>
                </a:ext>
              </a:extLst>
            </p:cNvPr>
            <p:cNvCxnSpPr>
              <a:cxnSpLocks/>
            </p:cNvCxnSpPr>
            <p:nvPr/>
          </p:nvCxnSpPr>
          <p:spPr>
            <a:xfrm flipV="1">
              <a:off x="5812536" y="1947672"/>
              <a:ext cx="451104" cy="33528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64AFEB7-2D71-45EB-8648-65F08C641B25}"/>
                </a:ext>
              </a:extLst>
            </p:cNvPr>
            <p:cNvCxnSpPr>
              <a:cxnSpLocks/>
            </p:cNvCxnSpPr>
            <p:nvPr/>
          </p:nvCxnSpPr>
          <p:spPr>
            <a:xfrm flipH="1" flipV="1">
              <a:off x="5385816" y="2935224"/>
              <a:ext cx="755904" cy="70104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0B49F95F-82EB-4553-8EC8-FE739F38BB24}"/>
                </a:ext>
              </a:extLst>
            </p:cNvPr>
            <p:cNvSpPr/>
            <p:nvPr/>
          </p:nvSpPr>
          <p:spPr>
            <a:xfrm>
              <a:off x="2075688" y="932688"/>
              <a:ext cx="5971032" cy="886968"/>
            </a:xfrm>
            <a:custGeom>
              <a:avLst/>
              <a:gdLst>
                <a:gd name="connsiteX0" fmla="*/ 0 w 5971032"/>
                <a:gd name="connsiteY0" fmla="*/ 740664 h 950976"/>
                <a:gd name="connsiteX1" fmla="*/ 1106424 w 5971032"/>
                <a:gd name="connsiteY1" fmla="*/ 0 h 950976"/>
                <a:gd name="connsiteX2" fmla="*/ 5385816 w 5971032"/>
                <a:gd name="connsiteY2" fmla="*/ 201168 h 950976"/>
                <a:gd name="connsiteX3" fmla="*/ 5971032 w 5971032"/>
                <a:gd name="connsiteY3" fmla="*/ 950976 h 950976"/>
              </a:gdLst>
              <a:ahLst/>
              <a:cxnLst>
                <a:cxn ang="0">
                  <a:pos x="connsiteX0" y="connsiteY0"/>
                </a:cxn>
                <a:cxn ang="0">
                  <a:pos x="connsiteX1" y="connsiteY1"/>
                </a:cxn>
                <a:cxn ang="0">
                  <a:pos x="connsiteX2" y="connsiteY2"/>
                </a:cxn>
                <a:cxn ang="0">
                  <a:pos x="connsiteX3" y="connsiteY3"/>
                </a:cxn>
              </a:cxnLst>
              <a:rect l="l" t="t" r="r" b="b"/>
              <a:pathLst>
                <a:path w="5971032" h="950976">
                  <a:moveTo>
                    <a:pt x="0" y="740664"/>
                  </a:moveTo>
                  <a:lnTo>
                    <a:pt x="1106424" y="0"/>
                  </a:lnTo>
                  <a:lnTo>
                    <a:pt x="5385816" y="201168"/>
                  </a:lnTo>
                  <a:lnTo>
                    <a:pt x="5971032" y="950976"/>
                  </a:lnTo>
                </a:path>
              </a:pathLst>
            </a:custGeom>
            <a:noFill/>
            <a:ln w="19050">
              <a:solidFill>
                <a:srgbClr val="C0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81509DE5-2CA4-40A7-83C0-42BE8051DED6}"/>
                </a:ext>
              </a:extLst>
            </p:cNvPr>
            <p:cNvCxnSpPr>
              <a:cxnSpLocks/>
            </p:cNvCxnSpPr>
            <p:nvPr/>
          </p:nvCxnSpPr>
          <p:spPr>
            <a:xfrm flipV="1">
              <a:off x="9421368" y="2816352"/>
              <a:ext cx="1094232" cy="286512"/>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DEDC505-3D54-4D6D-96B4-5DD7D4645421}"/>
                </a:ext>
              </a:extLst>
            </p:cNvPr>
            <p:cNvCxnSpPr>
              <a:cxnSpLocks/>
            </p:cNvCxnSpPr>
            <p:nvPr/>
          </p:nvCxnSpPr>
          <p:spPr>
            <a:xfrm flipV="1">
              <a:off x="7748016" y="2862072"/>
              <a:ext cx="106680" cy="25908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94D74F42-BAFC-4C73-99FF-2EB3A75B96B3}"/>
                </a:ext>
              </a:extLst>
            </p:cNvPr>
            <p:cNvSpPr/>
            <p:nvPr/>
          </p:nvSpPr>
          <p:spPr>
            <a:xfrm>
              <a:off x="7114032" y="1426464"/>
              <a:ext cx="3557016" cy="576072"/>
            </a:xfrm>
            <a:custGeom>
              <a:avLst/>
              <a:gdLst>
                <a:gd name="connsiteX0" fmla="*/ 0 w 3557016"/>
                <a:gd name="connsiteY0" fmla="*/ 576072 h 576072"/>
                <a:gd name="connsiteX1" fmla="*/ 914400 w 3557016"/>
                <a:gd name="connsiteY1" fmla="*/ 0 h 576072"/>
                <a:gd name="connsiteX2" fmla="*/ 3557016 w 3557016"/>
                <a:gd name="connsiteY2" fmla="*/ 530352 h 576072"/>
                <a:gd name="connsiteX3" fmla="*/ 3557016 w 3557016"/>
                <a:gd name="connsiteY3" fmla="*/ 530352 h 576072"/>
              </a:gdLst>
              <a:ahLst/>
              <a:cxnLst>
                <a:cxn ang="0">
                  <a:pos x="connsiteX0" y="connsiteY0"/>
                </a:cxn>
                <a:cxn ang="0">
                  <a:pos x="connsiteX1" y="connsiteY1"/>
                </a:cxn>
                <a:cxn ang="0">
                  <a:pos x="connsiteX2" y="connsiteY2"/>
                </a:cxn>
                <a:cxn ang="0">
                  <a:pos x="connsiteX3" y="connsiteY3"/>
                </a:cxn>
              </a:cxnLst>
              <a:rect l="l" t="t" r="r" b="b"/>
              <a:pathLst>
                <a:path w="3557016" h="576072">
                  <a:moveTo>
                    <a:pt x="0" y="576072"/>
                  </a:moveTo>
                  <a:lnTo>
                    <a:pt x="914400" y="0"/>
                  </a:lnTo>
                  <a:lnTo>
                    <a:pt x="3557016" y="530352"/>
                  </a:lnTo>
                  <a:lnTo>
                    <a:pt x="3557016" y="530352"/>
                  </a:lnTo>
                </a:path>
              </a:pathLst>
            </a:custGeom>
            <a:noFill/>
            <a:ln w="19050">
              <a:solidFill>
                <a:srgbClr val="C0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F589D0F-8AD9-458D-AF71-98CB8D65F2BB}"/>
              </a:ext>
            </a:extLst>
          </p:cNvPr>
          <p:cNvGrpSpPr/>
          <p:nvPr/>
        </p:nvGrpSpPr>
        <p:grpSpPr>
          <a:xfrm>
            <a:off x="887052" y="914401"/>
            <a:ext cx="9850856" cy="4899278"/>
            <a:chOff x="887052" y="914401"/>
            <a:chExt cx="9850856" cy="4899278"/>
          </a:xfrm>
        </p:grpSpPr>
        <p:grpSp>
          <p:nvGrpSpPr>
            <p:cNvPr id="97" name="Group 96">
              <a:extLst>
                <a:ext uri="{FF2B5EF4-FFF2-40B4-BE49-F238E27FC236}">
                  <a16:creationId xmlns:a16="http://schemas.microsoft.com/office/drawing/2014/main" id="{5AAA53AE-29C1-4984-A1F8-5F6BDC400488}"/>
                </a:ext>
              </a:extLst>
            </p:cNvPr>
            <p:cNvGrpSpPr/>
            <p:nvPr/>
          </p:nvGrpSpPr>
          <p:grpSpPr>
            <a:xfrm>
              <a:off x="887052" y="914401"/>
              <a:ext cx="1380659" cy="1451294"/>
              <a:chOff x="887052" y="914401"/>
              <a:chExt cx="1380659" cy="1451294"/>
            </a:xfrm>
          </p:grpSpPr>
          <p:sp>
            <p:nvSpPr>
              <p:cNvPr id="89" name="Flowchart: Internal Storage 88">
                <a:extLst>
                  <a:ext uri="{FF2B5EF4-FFF2-40B4-BE49-F238E27FC236}">
                    <a16:creationId xmlns:a16="http://schemas.microsoft.com/office/drawing/2014/main" id="{B6186374-DE42-40C9-A72E-ACB92DA49E70}"/>
                  </a:ext>
                </a:extLst>
              </p:cNvPr>
              <p:cNvSpPr/>
              <p:nvPr/>
            </p:nvSpPr>
            <p:spPr>
              <a:xfrm>
                <a:off x="887052" y="914401"/>
                <a:ext cx="1380659" cy="553672"/>
              </a:xfrm>
              <a:prstGeom prst="flowChartInternalStorag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Climate action</a:t>
                </a:r>
              </a:p>
              <a:p>
                <a:pPr algn="ctr"/>
                <a:r>
                  <a:rPr lang="en-US" sz="1200" b="1" dirty="0"/>
                  <a:t>or Green Deal</a:t>
                </a:r>
              </a:p>
            </p:txBody>
          </p:sp>
          <p:cxnSp>
            <p:nvCxnSpPr>
              <p:cNvPr id="90" name="Straight Arrow Connector 89">
                <a:extLst>
                  <a:ext uri="{FF2B5EF4-FFF2-40B4-BE49-F238E27FC236}">
                    <a16:creationId xmlns:a16="http://schemas.microsoft.com/office/drawing/2014/main" id="{50219368-B1E3-4632-95A0-7A84A9CDAB54}"/>
                  </a:ext>
                </a:extLst>
              </p:cNvPr>
              <p:cNvCxnSpPr/>
              <p:nvPr/>
            </p:nvCxnSpPr>
            <p:spPr>
              <a:xfrm flipH="1">
                <a:off x="1065402" y="1468073"/>
                <a:ext cx="494951" cy="302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68AD855-8BC9-4240-841D-2D1376CC9AD1}"/>
                  </a:ext>
                </a:extLst>
              </p:cNvPr>
              <p:cNvCxnSpPr>
                <a:cxnSpLocks/>
              </p:cNvCxnSpPr>
              <p:nvPr/>
            </p:nvCxnSpPr>
            <p:spPr>
              <a:xfrm>
                <a:off x="1560353" y="1468073"/>
                <a:ext cx="159390" cy="39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75CC285-318C-420D-A380-E47F907548A6}"/>
                  </a:ext>
                </a:extLst>
              </p:cNvPr>
              <p:cNvCxnSpPr>
                <a:cxnSpLocks/>
              </p:cNvCxnSpPr>
              <p:nvPr/>
            </p:nvCxnSpPr>
            <p:spPr>
              <a:xfrm flipH="1">
                <a:off x="1216404" y="1486249"/>
                <a:ext cx="345349" cy="879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CA373173-AAC1-45AA-B0E1-7BBBA9117A8D}"/>
                </a:ext>
              </a:extLst>
            </p:cNvPr>
            <p:cNvSpPr txBox="1"/>
            <p:nvPr/>
          </p:nvSpPr>
          <p:spPr>
            <a:xfrm>
              <a:off x="9305488" y="5444347"/>
              <a:ext cx="1432420" cy="369332"/>
            </a:xfrm>
            <a:prstGeom prst="rect">
              <a:avLst/>
            </a:prstGeom>
            <a:noFill/>
          </p:spPr>
          <p:txBody>
            <a:bodyPr wrap="square">
              <a:spAutoFit/>
            </a:bodyPr>
            <a:lstStyle/>
            <a:p>
              <a:r>
                <a:rPr lang="en-US" b="1" dirty="0">
                  <a:solidFill>
                    <a:srgbClr val="C00000"/>
                  </a:solidFill>
                </a:rPr>
                <a:t>Co-benefits</a:t>
              </a:r>
            </a:p>
          </p:txBody>
        </p:sp>
        <p:sp>
          <p:nvSpPr>
            <p:cNvPr id="94" name="TextBox 93">
              <a:extLst>
                <a:ext uri="{FF2B5EF4-FFF2-40B4-BE49-F238E27FC236}">
                  <a16:creationId xmlns:a16="http://schemas.microsoft.com/office/drawing/2014/main" id="{1FC948D7-562E-4374-A6AC-56049F856BE3}"/>
                </a:ext>
              </a:extLst>
            </p:cNvPr>
            <p:cNvSpPr txBox="1"/>
            <p:nvPr/>
          </p:nvSpPr>
          <p:spPr>
            <a:xfrm>
              <a:off x="3786931" y="5420579"/>
              <a:ext cx="1432420" cy="369332"/>
            </a:xfrm>
            <a:prstGeom prst="rect">
              <a:avLst/>
            </a:prstGeom>
            <a:noFill/>
          </p:spPr>
          <p:txBody>
            <a:bodyPr wrap="square">
              <a:spAutoFit/>
            </a:bodyPr>
            <a:lstStyle/>
            <a:p>
              <a:r>
                <a:rPr lang="en-US" b="1" dirty="0">
                  <a:solidFill>
                    <a:srgbClr val="C00000"/>
                  </a:solidFill>
                </a:rPr>
                <a:t>Co-benefits</a:t>
              </a:r>
            </a:p>
          </p:txBody>
        </p:sp>
        <p:sp>
          <p:nvSpPr>
            <p:cNvPr id="96" name="TextBox 95">
              <a:extLst>
                <a:ext uri="{FF2B5EF4-FFF2-40B4-BE49-F238E27FC236}">
                  <a16:creationId xmlns:a16="http://schemas.microsoft.com/office/drawing/2014/main" id="{4D4AC677-0027-4923-A559-AE7E37471074}"/>
                </a:ext>
              </a:extLst>
            </p:cNvPr>
            <p:cNvSpPr txBox="1"/>
            <p:nvPr/>
          </p:nvSpPr>
          <p:spPr>
            <a:xfrm>
              <a:off x="6439251" y="5430366"/>
              <a:ext cx="1432420" cy="369332"/>
            </a:xfrm>
            <a:prstGeom prst="rect">
              <a:avLst/>
            </a:prstGeom>
            <a:noFill/>
          </p:spPr>
          <p:txBody>
            <a:bodyPr wrap="square">
              <a:spAutoFit/>
            </a:bodyPr>
            <a:lstStyle/>
            <a:p>
              <a:r>
                <a:rPr lang="en-US" b="1" dirty="0">
                  <a:solidFill>
                    <a:srgbClr val="C00000"/>
                  </a:solidFill>
                </a:rPr>
                <a:t>Co-benefits</a:t>
              </a:r>
            </a:p>
          </p:txBody>
        </p:sp>
      </p:grpSp>
      <p:cxnSp>
        <p:nvCxnSpPr>
          <p:cNvPr id="95" name="Straight Connector 94">
            <a:extLst>
              <a:ext uri="{FF2B5EF4-FFF2-40B4-BE49-F238E27FC236}">
                <a16:creationId xmlns:a16="http://schemas.microsoft.com/office/drawing/2014/main" id="{09059D41-85E2-4A12-BBD4-9A6D3C6E13B9}"/>
              </a:ext>
            </a:extLst>
          </p:cNvPr>
          <p:cNvCxnSpPr>
            <a:cxnSpLocks/>
          </p:cNvCxnSpPr>
          <p:nvPr/>
        </p:nvCxnSpPr>
        <p:spPr>
          <a:xfrm>
            <a:off x="198418" y="809082"/>
            <a:ext cx="94740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GGI Color Palette">
      <a:dk1>
        <a:srgbClr val="58595B"/>
      </a:dk1>
      <a:lt1>
        <a:srgbClr val="FFFFFF"/>
      </a:lt1>
      <a:dk2>
        <a:srgbClr val="58595B"/>
      </a:dk2>
      <a:lt2>
        <a:srgbClr val="0A7964"/>
      </a:lt2>
      <a:accent1>
        <a:srgbClr val="0A987E"/>
      </a:accent1>
      <a:accent2>
        <a:srgbClr val="74C2AF"/>
      </a:accent2>
      <a:accent3>
        <a:srgbClr val="68BCDC"/>
      </a:accent3>
      <a:accent4>
        <a:srgbClr val="9BCDE4"/>
      </a:accent4>
      <a:accent5>
        <a:srgbClr val="A6093D"/>
      </a:accent5>
      <a:accent6>
        <a:srgbClr val="EE4B54"/>
      </a:accent6>
      <a:hlink>
        <a:srgbClr val="F6B11A"/>
      </a:hlink>
      <a:folHlink>
        <a:srgbClr val="F3E52D"/>
      </a:folHlink>
    </a:clrScheme>
    <a:fontScheme name="GGGI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GGI Color Palette">
      <a:dk1>
        <a:srgbClr val="58595B"/>
      </a:dk1>
      <a:lt1>
        <a:srgbClr val="FFFFFF"/>
      </a:lt1>
      <a:dk2>
        <a:srgbClr val="58595B"/>
      </a:dk2>
      <a:lt2>
        <a:srgbClr val="0A7964"/>
      </a:lt2>
      <a:accent1>
        <a:srgbClr val="0A987E"/>
      </a:accent1>
      <a:accent2>
        <a:srgbClr val="74C2AF"/>
      </a:accent2>
      <a:accent3>
        <a:srgbClr val="68BCDC"/>
      </a:accent3>
      <a:accent4>
        <a:srgbClr val="9BCDE4"/>
      </a:accent4>
      <a:accent5>
        <a:srgbClr val="A6093D"/>
      </a:accent5>
      <a:accent6>
        <a:srgbClr val="EE4B54"/>
      </a:accent6>
      <a:hlink>
        <a:srgbClr val="F6B11A"/>
      </a:hlink>
      <a:folHlink>
        <a:srgbClr val="F3E52D"/>
      </a:folHlink>
    </a:clrScheme>
    <a:fontScheme name="GGGI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GGI Green and Blue">
      <a:dk1>
        <a:srgbClr val="262626"/>
      </a:dk1>
      <a:lt1>
        <a:sysClr val="window" lastClr="FFFFFF"/>
      </a:lt1>
      <a:dk2>
        <a:srgbClr val="3F3F3F"/>
      </a:dk2>
      <a:lt2>
        <a:srgbClr val="F2F2F2"/>
      </a:lt2>
      <a:accent1>
        <a:srgbClr val="0A7964"/>
      </a:accent1>
      <a:accent2>
        <a:srgbClr val="0A987E"/>
      </a:accent2>
      <a:accent3>
        <a:srgbClr val="74C2AF"/>
      </a:accent3>
      <a:accent4>
        <a:srgbClr val="68BCDC"/>
      </a:accent4>
      <a:accent5>
        <a:srgbClr val="9BCDE4"/>
      </a:accent5>
      <a:accent6>
        <a:srgbClr val="18BB9D"/>
      </a:accent6>
      <a:hlink>
        <a:srgbClr val="0563C1"/>
      </a:hlink>
      <a:folHlink>
        <a:srgbClr val="954F72"/>
      </a:folHlink>
    </a:clrScheme>
    <a:fontScheme name="GGGI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BC65737176D44B020AB1A60FB7B58" ma:contentTypeVersion="13" ma:contentTypeDescription="Create a new document." ma:contentTypeScope="" ma:versionID="95f17b1dcd5a6ed9f70a8dd12d5283d2">
  <xsd:schema xmlns:xsd="http://www.w3.org/2001/XMLSchema" xmlns:xs="http://www.w3.org/2001/XMLSchema" xmlns:p="http://schemas.microsoft.com/office/2006/metadata/properties" xmlns:ns3="99597ff3-0495-44a0-b588-1044ed1cf99e" xmlns:ns4="d08fceb8-1228-45ab-a06e-978658104192" targetNamespace="http://schemas.microsoft.com/office/2006/metadata/properties" ma:root="true" ma:fieldsID="fab72cb7d12f501aed2d568f60fa57a2" ns3:_="" ns4:_="">
    <xsd:import namespace="99597ff3-0495-44a0-b588-1044ed1cf99e"/>
    <xsd:import namespace="d08fceb8-1228-45ab-a06e-9786581041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97ff3-0495-44a0-b588-1044ed1cf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8fceb8-1228-45ab-a06e-9786581041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08fceb8-1228-45ab-a06e-978658104192">
      <UserInfo>
        <DisplayName>Pranab Jyoti Baruah</DisplayName>
        <AccountId>243</AccountId>
        <AccountType/>
      </UserInfo>
      <UserInfo>
        <DisplayName>Jaekyung Chun</DisplayName>
        <AccountId>98</AccountId>
        <AccountType/>
      </UserInfo>
      <UserInfo>
        <DisplayName>Jahan-zeb Chowdhury</DisplayName>
        <AccountId>53</AccountId>
        <AccountType/>
      </UserInfo>
      <UserInfo>
        <DisplayName>Annawati van Paddenburg</DisplayName>
        <AccountId>60</AccountId>
        <AccountType/>
      </UserInfo>
      <UserInfo>
        <DisplayName>Dagmar Zwebe</DisplayName>
        <AccountId>312</AccountId>
        <AccountType/>
      </UserInfo>
      <UserInfo>
        <DisplayName>Prasoon Agarwal</DisplayName>
        <AccountId>46</AccountId>
        <AccountType/>
      </UserInfo>
      <UserInfo>
        <DisplayName>Daniel Munoz-Smith</DisplayName>
        <AccountId>146</AccountId>
        <AccountType/>
      </UserInfo>
      <UserInfo>
        <DisplayName>Srabani Roy</DisplayName>
        <AccountId>308</AccountId>
        <AccountType/>
      </UserInfo>
      <UserInfo>
        <DisplayName>Anantaa Pandey</DisplayName>
        <AccountId>491</AccountId>
        <AccountType/>
      </UserInfo>
      <UserInfo>
        <DisplayName>Vikram Basyal</DisplayName>
        <AccountId>300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9A7EF-0FC7-4AF6-9464-2C3E7E90E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97ff3-0495-44a0-b588-1044ed1cf99e"/>
    <ds:schemaRef ds:uri="d08fceb8-1228-45ab-a06e-97865810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F00974-B461-45A7-899F-F6182F570778}">
  <ds:schemaRefs>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08fceb8-1228-45ab-a06e-978658104192"/>
    <ds:schemaRef ds:uri="99597ff3-0495-44a0-b588-1044ed1cf99e"/>
    <ds:schemaRef ds:uri="http://www.w3.org/XML/1998/namespace"/>
  </ds:schemaRefs>
</ds:datastoreItem>
</file>

<file path=customXml/itemProps3.xml><?xml version="1.0" encoding="utf-8"?>
<ds:datastoreItem xmlns:ds="http://schemas.openxmlformats.org/officeDocument/2006/customXml" ds:itemID="{42B8D49D-BFEB-4D5D-B199-0465ED286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79081</TotalTime>
  <Words>1160</Words>
  <Application>Microsoft Office PowerPoint</Application>
  <PresentationFormat>Widescreen</PresentationFormat>
  <Paragraphs>229</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Lato</vt:lpstr>
      <vt:lpstr>Wingdings</vt:lpstr>
      <vt:lpstr>Office Theme</vt:lpstr>
      <vt:lpstr>1_Office Theme</vt:lpstr>
      <vt:lpstr>2_Office Theme</vt:lpstr>
      <vt:lpstr>Green growth frameworks</vt:lpstr>
      <vt:lpstr>PowerPoint Presentation</vt:lpstr>
      <vt:lpstr>PowerPoint Presentation</vt:lpstr>
      <vt:lpstr>PowerPoint Presentation</vt:lpstr>
      <vt:lpstr>PowerPoint Presentation</vt:lpstr>
      <vt:lpstr>Analytical approaches </vt:lpstr>
      <vt:lpstr>PowerPoint Presentation</vt:lpstr>
      <vt:lpstr>PowerPoint Presentation</vt:lpstr>
      <vt:lpstr>PowerPoint Presentation</vt:lpstr>
      <vt:lpstr>PowerPoint Presentation</vt:lpstr>
      <vt:lpstr>PowerPoint Presentation</vt:lpstr>
      <vt:lpstr>PowerPoint Presentation</vt:lpstr>
      <vt:lpstr>GGPM Knowledge Products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Daniel Munoz-Smith</dc:creator>
  <cp:lastModifiedBy>Joan Norville</cp:lastModifiedBy>
  <cp:revision>923</cp:revision>
  <dcterms:created xsi:type="dcterms:W3CDTF">2015-04-24T01:29:39Z</dcterms:created>
  <dcterms:modified xsi:type="dcterms:W3CDTF">2021-12-08T16:04:44Z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0x010100882BC65737176D44B020AB1A60FB7B58</vt:lpwstr>
  </property>
</Properties>
</file>